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8"/>
  </p:notesMasterIdLst>
  <p:sldIdLst>
    <p:sldId id="415" r:id="rId2"/>
    <p:sldId id="355" r:id="rId3"/>
    <p:sldId id="356" r:id="rId4"/>
    <p:sldId id="364" r:id="rId5"/>
    <p:sldId id="357" r:id="rId6"/>
    <p:sldId id="399" r:id="rId7"/>
    <p:sldId id="366" r:id="rId8"/>
    <p:sldId id="367" r:id="rId9"/>
    <p:sldId id="369" r:id="rId10"/>
    <p:sldId id="368" r:id="rId11"/>
    <p:sldId id="358" r:id="rId12"/>
    <p:sldId id="359" r:id="rId13"/>
    <p:sldId id="370" r:id="rId14"/>
    <p:sldId id="371" r:id="rId15"/>
    <p:sldId id="372" r:id="rId16"/>
    <p:sldId id="373" r:id="rId17"/>
    <p:sldId id="360" r:id="rId18"/>
    <p:sldId id="361" r:id="rId19"/>
    <p:sldId id="362" r:id="rId20"/>
    <p:sldId id="374" r:id="rId21"/>
    <p:sldId id="398" r:id="rId22"/>
    <p:sldId id="375" r:id="rId23"/>
    <p:sldId id="376" r:id="rId24"/>
    <p:sldId id="377" r:id="rId25"/>
    <p:sldId id="378" r:id="rId26"/>
    <p:sldId id="379" r:id="rId27"/>
    <p:sldId id="381" r:id="rId28"/>
    <p:sldId id="380" r:id="rId29"/>
    <p:sldId id="382" r:id="rId30"/>
    <p:sldId id="383" r:id="rId31"/>
    <p:sldId id="384" r:id="rId32"/>
    <p:sldId id="385" r:id="rId33"/>
    <p:sldId id="400" r:id="rId34"/>
    <p:sldId id="386" r:id="rId35"/>
    <p:sldId id="387" r:id="rId36"/>
    <p:sldId id="388" r:id="rId37"/>
    <p:sldId id="389" r:id="rId38"/>
    <p:sldId id="391" r:id="rId39"/>
    <p:sldId id="392" r:id="rId40"/>
    <p:sldId id="401" r:id="rId41"/>
    <p:sldId id="393" r:id="rId42"/>
    <p:sldId id="394" r:id="rId43"/>
    <p:sldId id="390" r:id="rId44"/>
    <p:sldId id="395" r:id="rId45"/>
    <p:sldId id="396" r:id="rId46"/>
    <p:sldId id="397" r:id="rId47"/>
    <p:sldId id="402" r:id="rId48"/>
    <p:sldId id="318" r:id="rId49"/>
    <p:sldId id="303" r:id="rId50"/>
    <p:sldId id="306" r:id="rId51"/>
    <p:sldId id="302" r:id="rId52"/>
    <p:sldId id="301" r:id="rId53"/>
    <p:sldId id="323" r:id="rId54"/>
    <p:sldId id="300" r:id="rId55"/>
    <p:sldId id="305" r:id="rId56"/>
    <p:sldId id="354" r:id="rId57"/>
    <p:sldId id="304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9" r:id="rId69"/>
    <p:sldId id="327" r:id="rId70"/>
    <p:sldId id="320" r:id="rId71"/>
    <p:sldId id="321" r:id="rId72"/>
    <p:sldId id="324" r:id="rId73"/>
    <p:sldId id="293" r:id="rId74"/>
    <p:sldId id="256" r:id="rId75"/>
    <p:sldId id="257" r:id="rId76"/>
    <p:sldId id="258" r:id="rId77"/>
    <p:sldId id="259" r:id="rId78"/>
    <p:sldId id="260" r:id="rId79"/>
    <p:sldId id="261" r:id="rId80"/>
    <p:sldId id="262" r:id="rId81"/>
    <p:sldId id="263" r:id="rId82"/>
    <p:sldId id="264" r:id="rId83"/>
    <p:sldId id="265" r:id="rId84"/>
    <p:sldId id="322" r:id="rId85"/>
    <p:sldId id="295" r:id="rId86"/>
    <p:sldId id="287" r:id="rId87"/>
    <p:sldId id="288" r:id="rId88"/>
    <p:sldId id="280" r:id="rId89"/>
    <p:sldId id="281" r:id="rId90"/>
    <p:sldId id="282" r:id="rId91"/>
    <p:sldId id="283" r:id="rId92"/>
    <p:sldId id="284" r:id="rId93"/>
    <p:sldId id="307" r:id="rId94"/>
    <p:sldId id="285" r:id="rId95"/>
    <p:sldId id="286" r:id="rId96"/>
    <p:sldId id="289" r:id="rId97"/>
    <p:sldId id="290" r:id="rId98"/>
    <p:sldId id="291" r:id="rId99"/>
    <p:sldId id="292" r:id="rId100"/>
    <p:sldId id="296" r:id="rId101"/>
    <p:sldId id="297" r:id="rId102"/>
    <p:sldId id="298" r:id="rId103"/>
    <p:sldId id="266" r:id="rId104"/>
    <p:sldId id="267" r:id="rId105"/>
    <p:sldId id="268" r:id="rId106"/>
    <p:sldId id="269" r:id="rId107"/>
    <p:sldId id="270" r:id="rId108"/>
    <p:sldId id="271" r:id="rId109"/>
    <p:sldId id="272" r:id="rId110"/>
    <p:sldId id="273" r:id="rId111"/>
    <p:sldId id="274" r:id="rId112"/>
    <p:sldId id="294" r:id="rId113"/>
    <p:sldId id="275" r:id="rId114"/>
    <p:sldId id="276" r:id="rId115"/>
    <p:sldId id="277" r:id="rId116"/>
    <p:sldId id="278" r:id="rId117"/>
    <p:sldId id="279" r:id="rId118"/>
    <p:sldId id="299" r:id="rId119"/>
    <p:sldId id="341" r:id="rId120"/>
    <p:sldId id="342" r:id="rId121"/>
    <p:sldId id="343" r:id="rId122"/>
    <p:sldId id="344" r:id="rId123"/>
    <p:sldId id="345" r:id="rId124"/>
    <p:sldId id="346" r:id="rId125"/>
    <p:sldId id="347" r:id="rId126"/>
    <p:sldId id="348" r:id="rId127"/>
    <p:sldId id="349" r:id="rId128"/>
    <p:sldId id="350" r:id="rId129"/>
    <p:sldId id="351" r:id="rId130"/>
    <p:sldId id="352" r:id="rId131"/>
    <p:sldId id="326" r:id="rId132"/>
    <p:sldId id="337" r:id="rId133"/>
    <p:sldId id="340" r:id="rId134"/>
    <p:sldId id="339" r:id="rId135"/>
    <p:sldId id="338" r:id="rId136"/>
    <p:sldId id="332" r:id="rId137"/>
    <p:sldId id="336" r:id="rId138"/>
    <p:sldId id="335" r:id="rId139"/>
    <p:sldId id="334" r:id="rId140"/>
    <p:sldId id="331" r:id="rId141"/>
    <p:sldId id="328" r:id="rId142"/>
    <p:sldId id="325" r:id="rId143"/>
    <p:sldId id="405" r:id="rId144"/>
    <p:sldId id="330" r:id="rId145"/>
    <p:sldId id="406" r:id="rId146"/>
    <p:sldId id="403" r:id="rId147"/>
    <p:sldId id="329" r:id="rId148"/>
    <p:sldId id="404" r:id="rId149"/>
    <p:sldId id="407" r:id="rId150"/>
    <p:sldId id="414" r:id="rId151"/>
    <p:sldId id="411" r:id="rId152"/>
    <p:sldId id="410" r:id="rId153"/>
    <p:sldId id="409" r:id="rId154"/>
    <p:sldId id="408" r:id="rId155"/>
    <p:sldId id="413" r:id="rId156"/>
    <p:sldId id="412" r:id="rId157"/>
    <p:sldId id="416" r:id="rId158"/>
    <p:sldId id="417" r:id="rId159"/>
    <p:sldId id="418" r:id="rId160"/>
    <p:sldId id="420" r:id="rId161"/>
    <p:sldId id="423" r:id="rId162"/>
    <p:sldId id="419" r:id="rId163"/>
    <p:sldId id="421" r:id="rId164"/>
    <p:sldId id="422" r:id="rId165"/>
    <p:sldId id="424" r:id="rId166"/>
    <p:sldId id="425" r:id="rId16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7E7C3FC8-D8AD-403A-8DA1-E0F307C3F02D}">
          <p14:sldIdLst>
            <p14:sldId id="415"/>
          </p14:sldIdLst>
        </p14:section>
        <p14:section name="les fruits" id="{A0A9E54E-6537-4F6D-9615-FFEABAD95FBC}">
          <p14:sldIdLst>
            <p14:sldId id="355"/>
            <p14:sldId id="356"/>
            <p14:sldId id="364"/>
            <p14:sldId id="357"/>
            <p14:sldId id="399"/>
            <p14:sldId id="366"/>
            <p14:sldId id="367"/>
            <p14:sldId id="369"/>
            <p14:sldId id="368"/>
            <p14:sldId id="358"/>
            <p14:sldId id="359"/>
            <p14:sldId id="370"/>
            <p14:sldId id="371"/>
            <p14:sldId id="372"/>
            <p14:sldId id="373"/>
            <p14:sldId id="360"/>
            <p14:sldId id="361"/>
            <p14:sldId id="362"/>
            <p14:sldId id="374"/>
            <p14:sldId id="398"/>
            <p14:sldId id="375"/>
            <p14:sldId id="376"/>
            <p14:sldId id="377"/>
            <p14:sldId id="378"/>
            <p14:sldId id="379"/>
            <p14:sldId id="381"/>
            <p14:sldId id="380"/>
            <p14:sldId id="382"/>
            <p14:sldId id="383"/>
            <p14:sldId id="384"/>
            <p14:sldId id="385"/>
            <p14:sldId id="400"/>
            <p14:sldId id="386"/>
            <p14:sldId id="387"/>
            <p14:sldId id="388"/>
            <p14:sldId id="389"/>
            <p14:sldId id="391"/>
            <p14:sldId id="392"/>
            <p14:sldId id="401"/>
            <p14:sldId id="393"/>
            <p14:sldId id="394"/>
            <p14:sldId id="390"/>
            <p14:sldId id="395"/>
            <p14:sldId id="396"/>
            <p14:sldId id="397"/>
            <p14:sldId id="402"/>
          </p14:sldIdLst>
        </p14:section>
        <p14:section name="Légumes divers" id="{C476630B-73C3-48BF-8007-5A7FBBE85CA7}">
          <p14:sldIdLst>
            <p14:sldId id="318"/>
            <p14:sldId id="303"/>
            <p14:sldId id="306"/>
            <p14:sldId id="302"/>
            <p14:sldId id="301"/>
            <p14:sldId id="323"/>
            <p14:sldId id="300"/>
            <p14:sldId id="305"/>
            <p14:sldId id="354"/>
            <p14:sldId id="304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7"/>
            <p14:sldId id="320"/>
            <p14:sldId id="321"/>
            <p14:sldId id="324"/>
          </p14:sldIdLst>
        </p14:section>
        <p14:section name="Les Salades" id="{0BA353E6-9348-48CF-B21E-635FBC6BA6D3}">
          <p14:sldIdLst>
            <p14:sldId id="29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22"/>
          </p14:sldIdLst>
        </p14:section>
        <p14:section name="LÉGUMES RACINES" id="{0D738A07-D06E-469E-AA0A-64342C4E8AF2}">
          <p14:sldIdLst>
            <p14:sldId id="295"/>
            <p14:sldId id="287"/>
            <p14:sldId id="288"/>
            <p14:sldId id="280"/>
            <p14:sldId id="281"/>
            <p14:sldId id="282"/>
            <p14:sldId id="283"/>
            <p14:sldId id="284"/>
            <p14:sldId id="307"/>
            <p14:sldId id="285"/>
            <p14:sldId id="286"/>
            <p14:sldId id="289"/>
            <p14:sldId id="290"/>
            <p14:sldId id="291"/>
            <p14:sldId id="292"/>
            <p14:sldId id="296"/>
            <p14:sldId id="297"/>
            <p14:sldId id="298"/>
          </p14:sldIdLst>
        </p14:section>
        <p14:section name="LES CHOUX (Crucifères)" id="{CC66415A-D274-4754-8A0F-687859EB2184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CUCURBITACÉES" id="{FB81BAD0-4792-4A6D-AE16-21DDEAEEA2F8}">
          <p14:sldIdLst>
            <p14:sldId id="294"/>
            <p14:sldId id="275"/>
            <p14:sldId id="276"/>
            <p14:sldId id="277"/>
            <p14:sldId id="278"/>
            <p14:sldId id="279"/>
          </p14:sldIdLst>
        </p14:section>
        <p14:section name="herbes aromatiques" id="{5198B0E1-EA37-4EF2-8CCF-703A2D0D89E6}">
          <p14:sldIdLst>
            <p14:sldId id="299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Condiments et Epices" id="{5781B787-255C-481F-8980-81F48D8B1B26}">
          <p14:sldIdLst>
            <p14:sldId id="326"/>
            <p14:sldId id="337"/>
            <p14:sldId id="340"/>
            <p14:sldId id="339"/>
            <p14:sldId id="338"/>
            <p14:sldId id="332"/>
            <p14:sldId id="336"/>
            <p14:sldId id="335"/>
            <p14:sldId id="334"/>
          </p14:sldIdLst>
        </p14:section>
        <p14:section name="LEGUMINEUSE" id="{1F755FA0-757C-4733-B08C-DFA1D21B7801}">
          <p14:sldIdLst>
            <p14:sldId id="331"/>
            <p14:sldId id="328"/>
            <p14:sldId id="325"/>
            <p14:sldId id="405"/>
            <p14:sldId id="330"/>
            <p14:sldId id="406"/>
            <p14:sldId id="403"/>
            <p14:sldId id="329"/>
            <p14:sldId id="404"/>
          </p14:sldIdLst>
        </p14:section>
        <p14:section name="produitslaitiers" id="{12AE9B73-4CFD-44E2-AD01-998EB1B35C7A}">
          <p14:sldIdLst>
            <p14:sldId id="407"/>
            <p14:sldId id="414"/>
            <p14:sldId id="411"/>
            <p14:sldId id="410"/>
            <p14:sldId id="409"/>
            <p14:sldId id="408"/>
            <p14:sldId id="413"/>
            <p14:sldId id="412"/>
          </p14:sldIdLst>
        </p14:section>
        <p14:section name="Viande/poisson/oeuf" id="{B3E95552-55D3-4455-BCFA-9D699DCFD6AC}">
          <p14:sldIdLst>
            <p14:sldId id="416"/>
            <p14:sldId id="417"/>
            <p14:sldId id="418"/>
            <p14:sldId id="420"/>
            <p14:sldId id="423"/>
            <p14:sldId id="419"/>
            <p14:sldId id="421"/>
            <p14:sldId id="422"/>
            <p14:sldId id="424"/>
          </p14:sldIdLst>
        </p14:section>
        <p14:section name="Les matiéres grasses" id="{9CC1E2D7-514C-4086-AA67-D2C04467405A}">
          <p14:sldIdLst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F6A7-2741-416A-9CEE-939312D8E964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00FC-ED5B-4169-9B8D-DE7EAC385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2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800FC-ED5B-4169-9B8D-DE7EAC3857E6}" type="slidenum">
              <a:rPr lang="fr-FR" smtClean="0"/>
              <a:t>155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804E9-751B-1314-68BE-0A34B37F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5BC438-CE1E-E112-B8CC-69432DE5C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E2CF1-FC1F-D57C-3E4A-66650497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1A1E1-72F0-48EB-D270-68A58865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7B149-B9A1-A715-C002-A52AD9E5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D4C82-5477-565A-2EB6-BB550701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64275-DC59-DB78-FE0C-F29DE04E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9C617-DD1B-4707-1B69-49852F6A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7E1E5C-E302-6586-745F-36A00F8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06074F-38EC-75E1-9B2B-7F425419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6EEF94-00D1-85E0-3C09-71D486845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DA9F3A-CA4E-3070-D6C6-9EE884F5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527B3-0EF3-940E-6457-94301396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51CF0-614E-EA84-99A7-CF30A3BB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F6A11-2E2E-5E01-9DC4-A2C3899A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55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7683E-FF5B-2478-D701-9FB4DCBF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3D341-30B9-85F6-4AB9-2B7F404D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8431DC-8E4C-0B53-46FB-A282D21C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F135F-BB76-AC7D-FA90-DF12D70A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5F38B-8219-247E-4B71-69592EFB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EE3EB-039E-861D-6D31-385DD08B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39BA16-7C6A-B47F-C72B-BB74CE8A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BD3E9-8558-2BBC-E3E8-DFBA361F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8DAEE-1F3A-DAFA-020E-7129D4B4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0B5EF-A6EC-B102-DECE-5CE81B8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7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D0098-F8D3-FBF9-351C-6C16494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2060D-474F-7C95-12E4-A125116E5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E3DDDD-89A6-C304-2EDA-46B92D2CC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9A4DB-4EE3-CD65-04C1-CD8EC544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3C2E0-42D8-A3BB-201D-50843EBA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C9508A-0D30-0D7D-329C-38D85ACB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AC298-0E42-27BC-5547-2ACF266A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EF3585-560C-9F13-F613-6766E48C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3838FF-4FDF-51B4-A882-E6D175A4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D81CFD-6FF8-D42A-5817-9DF18CA1D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77A4C6-11B3-633A-9DEE-812CF4941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F57112-445D-9E70-5530-E95B0B98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ABDFED-39C8-987E-5A9F-22F49263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0C9C82-8E63-1E0B-4BB1-BF449DCD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5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FACB6-E804-8AE9-33EB-7B145CD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5CD524-554A-F6F9-029A-4318BEBA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D9F93A-C217-C00A-E8AF-D7A95EEE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6326DA-7843-BB03-8A8F-2D7D1D91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423B70-A8EC-D828-C82A-540A6CC6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30FFFB-7F9F-C5A4-390B-2B769C19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9DEAC3-47F9-16D2-B0A0-A75D502B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3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C5471-4B18-43B3-33F3-A515E475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0467B-2D02-4359-09C3-2CE3194D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E02FE6-475A-785E-0CA3-D871FF621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FED8A7-7264-1C3A-9D83-7A8B109C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B31DFF-A6CA-C3B1-3A52-9B95C850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01455D-77F5-547C-EF15-F05B44CF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B82BD-A293-63AE-DAA0-4ADB3F1D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EFEDEE-03CD-EE0F-026F-A71EE72F4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221BED-3C0D-9A29-4604-8E31AB6EE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A7772E-1936-CA76-F024-65114072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353969-3251-3C07-275B-95232EF7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2503F4-2A3C-F45B-1D7F-850A806A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8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228E16-A24C-AD55-3EE5-F4195ED0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A7F9FE-D32F-964E-5C82-FF900F80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B55951-E69A-ABC5-086E-4845B0E5E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2DC7A-5D19-4C2B-A89C-EFD07E65D533}" type="datetimeFigureOut">
              <a:rPr lang="fr-FR" smtClean="0"/>
              <a:t>30/03/2025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C21D75-4F04-2AF4-9FA6-AEC54EDED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1B075-8367-AD46-E1B1-0CC8598C4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F190F-C6C2-4C02-9AA9-625575653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jpeg"/><Relationship Id="rId21" Type="http://schemas.openxmlformats.org/officeDocument/2006/relationships/image" Target="../media/image123.jpeg"/><Relationship Id="rId42" Type="http://schemas.openxmlformats.org/officeDocument/2006/relationships/image" Target="../media/image128.jpeg"/><Relationship Id="rId47" Type="http://schemas.openxmlformats.org/officeDocument/2006/relationships/image" Target="../media/image59.jpeg"/><Relationship Id="rId63" Type="http://schemas.openxmlformats.org/officeDocument/2006/relationships/image" Target="../media/image74.jpeg"/><Relationship Id="rId68" Type="http://schemas.openxmlformats.org/officeDocument/2006/relationships/image" Target="../media/image87.jpeg"/><Relationship Id="rId84" Type="http://schemas.openxmlformats.org/officeDocument/2006/relationships/image" Target="../media/image108.jpeg"/><Relationship Id="rId89" Type="http://schemas.openxmlformats.org/officeDocument/2006/relationships/image" Target="../media/image93.jpeg"/><Relationship Id="rId16" Type="http://schemas.openxmlformats.org/officeDocument/2006/relationships/image" Target="../media/image54.jpeg"/><Relationship Id="rId11" Type="http://schemas.openxmlformats.org/officeDocument/2006/relationships/image" Target="../media/image119.jpeg"/><Relationship Id="rId32" Type="http://schemas.openxmlformats.org/officeDocument/2006/relationships/image" Target="../media/image105.jpeg"/><Relationship Id="rId37" Type="http://schemas.openxmlformats.org/officeDocument/2006/relationships/image" Target="../media/image100.jpeg"/><Relationship Id="rId53" Type="http://schemas.openxmlformats.org/officeDocument/2006/relationships/image" Target="../media/image61.jpeg"/><Relationship Id="rId58" Type="http://schemas.openxmlformats.org/officeDocument/2006/relationships/image" Target="../media/image135.jpeg"/><Relationship Id="rId74" Type="http://schemas.openxmlformats.org/officeDocument/2006/relationships/image" Target="../media/image94.jpeg"/><Relationship Id="rId79" Type="http://schemas.openxmlformats.org/officeDocument/2006/relationships/image" Target="../media/image143.jpeg"/><Relationship Id="rId5" Type="http://schemas.openxmlformats.org/officeDocument/2006/relationships/image" Target="../media/image97.jpeg"/><Relationship Id="rId90" Type="http://schemas.openxmlformats.org/officeDocument/2006/relationships/image" Target="../media/image144.jpeg"/><Relationship Id="rId95" Type="http://schemas.openxmlformats.org/officeDocument/2006/relationships/image" Target="../media/image91.jpeg"/><Relationship Id="rId22" Type="http://schemas.openxmlformats.org/officeDocument/2006/relationships/image" Target="../media/image46.jpeg"/><Relationship Id="rId27" Type="http://schemas.openxmlformats.org/officeDocument/2006/relationships/image" Target="../media/image126.jpeg"/><Relationship Id="rId43" Type="http://schemas.openxmlformats.org/officeDocument/2006/relationships/image" Target="../media/image106.jpeg"/><Relationship Id="rId48" Type="http://schemas.openxmlformats.org/officeDocument/2006/relationships/image" Target="../media/image131.jpeg"/><Relationship Id="rId64" Type="http://schemas.openxmlformats.org/officeDocument/2006/relationships/image" Target="../media/image75.jpeg"/><Relationship Id="rId69" Type="http://schemas.openxmlformats.org/officeDocument/2006/relationships/image" Target="../media/image137.jpeg"/><Relationship Id="rId80" Type="http://schemas.openxmlformats.org/officeDocument/2006/relationships/image" Target="../media/image78.jpeg"/><Relationship Id="rId85" Type="http://schemas.openxmlformats.org/officeDocument/2006/relationships/image" Target="../media/image109.jpeg"/><Relationship Id="rId12" Type="http://schemas.openxmlformats.org/officeDocument/2006/relationships/image" Target="../media/image86.jpeg"/><Relationship Id="rId17" Type="http://schemas.openxmlformats.org/officeDocument/2006/relationships/image" Target="../media/image72.jpeg"/><Relationship Id="rId25" Type="http://schemas.openxmlformats.org/officeDocument/2006/relationships/image" Target="../media/image125.jpeg"/><Relationship Id="rId33" Type="http://schemas.openxmlformats.org/officeDocument/2006/relationships/image" Target="../media/image84.jpeg"/><Relationship Id="rId38" Type="http://schemas.openxmlformats.org/officeDocument/2006/relationships/image" Target="../media/image101.jpeg"/><Relationship Id="rId46" Type="http://schemas.openxmlformats.org/officeDocument/2006/relationships/image" Target="../media/image130.jpeg"/><Relationship Id="rId59" Type="http://schemas.openxmlformats.org/officeDocument/2006/relationships/image" Target="../media/image63.jpeg"/><Relationship Id="rId67" Type="http://schemas.openxmlformats.org/officeDocument/2006/relationships/image" Target="../media/image53.jpeg"/><Relationship Id="rId20" Type="http://schemas.openxmlformats.org/officeDocument/2006/relationships/image" Target="../media/image122.jpeg"/><Relationship Id="rId41" Type="http://schemas.openxmlformats.org/officeDocument/2006/relationships/image" Target="../media/image104.jpeg"/><Relationship Id="rId54" Type="http://schemas.openxmlformats.org/officeDocument/2006/relationships/image" Target="../media/image133.jpeg"/><Relationship Id="rId62" Type="http://schemas.openxmlformats.org/officeDocument/2006/relationships/image" Target="../media/image73.jpeg"/><Relationship Id="rId70" Type="http://schemas.openxmlformats.org/officeDocument/2006/relationships/image" Target="../media/image138.jpeg"/><Relationship Id="rId75" Type="http://schemas.openxmlformats.org/officeDocument/2006/relationships/image" Target="../media/image95.jpeg"/><Relationship Id="rId83" Type="http://schemas.openxmlformats.org/officeDocument/2006/relationships/image" Target="../media/image80.jpeg"/><Relationship Id="rId88" Type="http://schemas.openxmlformats.org/officeDocument/2006/relationships/image" Target="../media/image92.jpeg"/><Relationship Id="rId91" Type="http://schemas.openxmlformats.org/officeDocument/2006/relationships/image" Target="../media/image45.jpeg"/><Relationship Id="rId96" Type="http://schemas.openxmlformats.org/officeDocument/2006/relationships/image" Target="../media/image1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15" Type="http://schemas.openxmlformats.org/officeDocument/2006/relationships/image" Target="../media/image52.jpeg"/><Relationship Id="rId23" Type="http://schemas.openxmlformats.org/officeDocument/2006/relationships/image" Target="../media/image48.jpeg"/><Relationship Id="rId28" Type="http://schemas.openxmlformats.org/officeDocument/2006/relationships/image" Target="../media/image71.jpeg"/><Relationship Id="rId36" Type="http://schemas.openxmlformats.org/officeDocument/2006/relationships/image" Target="../media/image65.jpeg"/><Relationship Id="rId49" Type="http://schemas.openxmlformats.org/officeDocument/2006/relationships/image" Target="../media/image132.jpeg"/><Relationship Id="rId57" Type="http://schemas.openxmlformats.org/officeDocument/2006/relationships/image" Target="../media/image66.jpeg"/><Relationship Id="rId10" Type="http://schemas.openxmlformats.org/officeDocument/2006/relationships/image" Target="../media/image81.jpeg"/><Relationship Id="rId31" Type="http://schemas.openxmlformats.org/officeDocument/2006/relationships/image" Target="../media/image127.jpeg"/><Relationship Id="rId44" Type="http://schemas.openxmlformats.org/officeDocument/2006/relationships/image" Target="../media/image57.jpeg"/><Relationship Id="rId52" Type="http://schemas.openxmlformats.org/officeDocument/2006/relationships/image" Target="../media/image60.jpeg"/><Relationship Id="rId60" Type="http://schemas.openxmlformats.org/officeDocument/2006/relationships/image" Target="../media/image136.jpeg"/><Relationship Id="rId65" Type="http://schemas.openxmlformats.org/officeDocument/2006/relationships/image" Target="../media/image76.jpeg"/><Relationship Id="rId73" Type="http://schemas.openxmlformats.org/officeDocument/2006/relationships/image" Target="../media/image141.jpeg"/><Relationship Id="rId78" Type="http://schemas.openxmlformats.org/officeDocument/2006/relationships/image" Target="../media/image142.jpeg"/><Relationship Id="rId81" Type="http://schemas.openxmlformats.org/officeDocument/2006/relationships/image" Target="../media/image67.jpeg"/><Relationship Id="rId86" Type="http://schemas.openxmlformats.org/officeDocument/2006/relationships/image" Target="../media/image50.jpeg"/><Relationship Id="rId94" Type="http://schemas.openxmlformats.org/officeDocument/2006/relationships/image" Target="../media/image90.jpeg"/><Relationship Id="rId99" Type="http://schemas.openxmlformats.org/officeDocument/2006/relationships/image" Target="../media/image147.emf"/><Relationship Id="rId101" Type="http://schemas.openxmlformats.org/officeDocument/2006/relationships/image" Target="../media/image148.emf"/><Relationship Id="rId4" Type="http://schemas.openxmlformats.org/officeDocument/2006/relationships/image" Target="../media/image96.jpeg"/><Relationship Id="rId9" Type="http://schemas.openxmlformats.org/officeDocument/2006/relationships/image" Target="../media/image118.jpeg"/><Relationship Id="rId13" Type="http://schemas.openxmlformats.org/officeDocument/2006/relationships/image" Target="../media/image120.jpeg"/><Relationship Id="rId18" Type="http://schemas.openxmlformats.org/officeDocument/2006/relationships/image" Target="../media/image51.jpeg"/><Relationship Id="rId39" Type="http://schemas.openxmlformats.org/officeDocument/2006/relationships/image" Target="../media/image102.jpeg"/><Relationship Id="rId34" Type="http://schemas.openxmlformats.org/officeDocument/2006/relationships/image" Target="../media/image56.jpeg"/><Relationship Id="rId50" Type="http://schemas.openxmlformats.org/officeDocument/2006/relationships/image" Target="../media/image70.jpeg"/><Relationship Id="rId55" Type="http://schemas.openxmlformats.org/officeDocument/2006/relationships/image" Target="../media/image62.jpeg"/><Relationship Id="rId76" Type="http://schemas.openxmlformats.org/officeDocument/2006/relationships/image" Target="../media/image107.jpeg"/><Relationship Id="rId97" Type="http://schemas.openxmlformats.org/officeDocument/2006/relationships/image" Target="../media/image146.png"/><Relationship Id="rId7" Type="http://schemas.openxmlformats.org/officeDocument/2006/relationships/image" Target="../media/image98.jpeg"/><Relationship Id="rId71" Type="http://schemas.openxmlformats.org/officeDocument/2006/relationships/image" Target="../media/image139.jpeg"/><Relationship Id="rId92" Type="http://schemas.openxmlformats.org/officeDocument/2006/relationships/image" Target="../media/image89.jpeg"/><Relationship Id="rId2" Type="http://schemas.openxmlformats.org/officeDocument/2006/relationships/image" Target="../media/image116.jpeg"/><Relationship Id="rId29" Type="http://schemas.openxmlformats.org/officeDocument/2006/relationships/image" Target="../media/image83.jpeg"/><Relationship Id="rId24" Type="http://schemas.openxmlformats.org/officeDocument/2006/relationships/image" Target="../media/image124.jpeg"/><Relationship Id="rId40" Type="http://schemas.openxmlformats.org/officeDocument/2006/relationships/image" Target="../media/image103.jpeg"/><Relationship Id="rId45" Type="http://schemas.openxmlformats.org/officeDocument/2006/relationships/image" Target="../media/image129.jpeg"/><Relationship Id="rId66" Type="http://schemas.openxmlformats.org/officeDocument/2006/relationships/image" Target="../media/image68.jpeg"/><Relationship Id="rId87" Type="http://schemas.openxmlformats.org/officeDocument/2006/relationships/image" Target="../media/image88.jpeg"/><Relationship Id="rId61" Type="http://schemas.openxmlformats.org/officeDocument/2006/relationships/image" Target="../media/image69.jpeg"/><Relationship Id="rId82" Type="http://schemas.openxmlformats.org/officeDocument/2006/relationships/image" Target="../media/image79.jpeg"/><Relationship Id="rId19" Type="http://schemas.openxmlformats.org/officeDocument/2006/relationships/image" Target="../media/image82.jpeg"/><Relationship Id="rId14" Type="http://schemas.openxmlformats.org/officeDocument/2006/relationships/image" Target="../media/image121.jpeg"/><Relationship Id="rId30" Type="http://schemas.openxmlformats.org/officeDocument/2006/relationships/image" Target="../media/image55.jpeg"/><Relationship Id="rId35" Type="http://schemas.openxmlformats.org/officeDocument/2006/relationships/image" Target="../media/image85.jpeg"/><Relationship Id="rId56" Type="http://schemas.openxmlformats.org/officeDocument/2006/relationships/image" Target="../media/image134.jpeg"/><Relationship Id="rId77" Type="http://schemas.openxmlformats.org/officeDocument/2006/relationships/image" Target="../media/image64.jpeg"/><Relationship Id="rId100" Type="http://schemas.openxmlformats.org/officeDocument/2006/relationships/oleObject" Target="../embeddings/oleObject1.bin"/><Relationship Id="rId8" Type="http://schemas.openxmlformats.org/officeDocument/2006/relationships/image" Target="../media/image117.jpeg"/><Relationship Id="rId51" Type="http://schemas.openxmlformats.org/officeDocument/2006/relationships/image" Target="../media/image58.jpeg"/><Relationship Id="rId72" Type="http://schemas.openxmlformats.org/officeDocument/2006/relationships/image" Target="../media/image140.jpeg"/><Relationship Id="rId93" Type="http://schemas.openxmlformats.org/officeDocument/2006/relationships/image" Target="../media/image77.jpeg"/><Relationship Id="rId98" Type="http://schemas.openxmlformats.org/officeDocument/2006/relationships/package" Target="../embeddings/Microsoft_PowerPoint_Presentation.pptx"/><Relationship Id="rId3" Type="http://schemas.openxmlformats.org/officeDocument/2006/relationships/image" Target="../media/image47.jpe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e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30330B-7875-AEAA-36B2-CF8C67959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902" y="249328"/>
            <a:ext cx="6554196" cy="55710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76C693-3281-C6E2-82F1-8D71C6209F29}"/>
              </a:ext>
            </a:extLst>
          </p:cNvPr>
          <p:cNvSpPr txBox="1"/>
          <p:nvPr/>
        </p:nvSpPr>
        <p:spPr>
          <a:xfrm>
            <a:off x="1154545" y="6114473"/>
            <a:ext cx="977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Association loi 1901 « Pique Papilles » Document créé par Alain MORIN</a:t>
            </a:r>
          </a:p>
        </p:txBody>
      </p:sp>
    </p:spTree>
    <p:extLst>
      <p:ext uri="{BB962C8B-B14F-4D97-AF65-F5344CB8AC3E}">
        <p14:creationId xmlns:p14="http://schemas.microsoft.com/office/powerpoint/2010/main" val="393708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Citron, agrume, Citron Meyer&#10;&#10;Le contenu généré par l’IA peut être incorrect.">
            <a:extLst>
              <a:ext uri="{FF2B5EF4-FFF2-40B4-BE49-F238E27FC236}">
                <a16:creationId xmlns:a16="http://schemas.microsoft.com/office/drawing/2014/main" id="{BD14C99E-BA49-2C2A-8CDB-DCE5F9A34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7" y="1379621"/>
            <a:ext cx="5470358" cy="4844716"/>
          </a:xfrm>
        </p:spPr>
      </p:pic>
    </p:spTree>
    <p:extLst>
      <p:ext uri="{BB962C8B-B14F-4D97-AF65-F5344CB8AC3E}">
        <p14:creationId xmlns:p14="http://schemas.microsoft.com/office/powerpoint/2010/main" val="42110666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 racine, produits, radis&#10;&#10;Le contenu généré par l’IA peut être incorrect.">
            <a:extLst>
              <a:ext uri="{FF2B5EF4-FFF2-40B4-BE49-F238E27FC236}">
                <a16:creationId xmlns:a16="http://schemas.microsoft.com/office/drawing/2014/main" id="{A0C2FD41-BA91-5C95-BE67-AC89B4584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" b="4687"/>
          <a:stretch/>
        </p:blipFill>
        <p:spPr>
          <a:xfrm>
            <a:off x="3563007" y="1040524"/>
            <a:ext cx="5123794" cy="4808483"/>
          </a:xfrm>
        </p:spPr>
      </p:pic>
    </p:spTree>
    <p:extLst>
      <p:ext uri="{BB962C8B-B14F-4D97-AF65-F5344CB8AC3E}">
        <p14:creationId xmlns:p14="http://schemas.microsoft.com/office/powerpoint/2010/main" val="9182819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panais, intérieur&#10;&#10;Le contenu généré par l’IA peut être incorrect.">
            <a:extLst>
              <a:ext uri="{FF2B5EF4-FFF2-40B4-BE49-F238E27FC236}">
                <a16:creationId xmlns:a16="http://schemas.microsoft.com/office/drawing/2014/main" id="{1AF9677B-0666-DA2D-2085-4294C99CE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>
          <a:xfrm>
            <a:off x="3216166" y="599091"/>
            <a:ext cx="6353503" cy="5407572"/>
          </a:xfrm>
        </p:spPr>
      </p:pic>
    </p:spTree>
    <p:extLst>
      <p:ext uri="{BB962C8B-B14F-4D97-AF65-F5344CB8AC3E}">
        <p14:creationId xmlns:p14="http://schemas.microsoft.com/office/powerpoint/2010/main" val="647249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patate douce, igname, légume racine&#10;&#10;Le contenu généré par l’IA peut être incorrect.">
            <a:extLst>
              <a:ext uri="{FF2B5EF4-FFF2-40B4-BE49-F238E27FC236}">
                <a16:creationId xmlns:a16="http://schemas.microsoft.com/office/drawing/2014/main" id="{86AD82DE-FCB2-4D6F-4838-CD0FCE121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9" y="536029"/>
            <a:ext cx="6243144" cy="5956846"/>
          </a:xfrm>
        </p:spPr>
      </p:pic>
    </p:spTree>
    <p:extLst>
      <p:ext uri="{BB962C8B-B14F-4D97-AF65-F5344CB8AC3E}">
        <p14:creationId xmlns:p14="http://schemas.microsoft.com/office/powerpoint/2010/main" val="40057923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s crucifères, brocoli, Broco-fleur&#10;&#10;Le contenu généré par l’IA peut être incorrect.">
            <a:extLst>
              <a:ext uri="{FF2B5EF4-FFF2-40B4-BE49-F238E27FC236}">
                <a16:creationId xmlns:a16="http://schemas.microsoft.com/office/drawing/2014/main" id="{8860BEAE-E207-42A5-BC2D-D704EF4BB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3" y="1182415"/>
            <a:ext cx="7362495" cy="5108026"/>
          </a:xfrm>
        </p:spPr>
      </p:pic>
    </p:spTree>
    <p:extLst>
      <p:ext uri="{BB962C8B-B14F-4D97-AF65-F5344CB8AC3E}">
        <p14:creationId xmlns:p14="http://schemas.microsoft.com/office/powerpoint/2010/main" val="15023354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hou commun, chou, nourriture&#10;&#10;Le contenu généré par l’IA peut être incorrect.">
            <a:extLst>
              <a:ext uri="{FF2B5EF4-FFF2-40B4-BE49-F238E27FC236}">
                <a16:creationId xmlns:a16="http://schemas.microsoft.com/office/drawing/2014/main" id="{37AC7827-D8A4-437F-019E-87EC637F8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898635"/>
            <a:ext cx="6589986" cy="5013434"/>
          </a:xfrm>
        </p:spPr>
      </p:pic>
    </p:spTree>
    <p:extLst>
      <p:ext uri="{BB962C8B-B14F-4D97-AF65-F5344CB8AC3E}">
        <p14:creationId xmlns:p14="http://schemas.microsoft.com/office/powerpoint/2010/main" val="33739182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hou, Chou commun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89448848-7AA0-3B10-971E-F042AB566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r="3837" b="3179"/>
          <a:stretch/>
        </p:blipFill>
        <p:spPr>
          <a:xfrm>
            <a:off x="2948153" y="1056291"/>
            <a:ext cx="6321972" cy="5013434"/>
          </a:xfrm>
        </p:spPr>
      </p:pic>
    </p:spTree>
    <p:extLst>
      <p:ext uri="{BB962C8B-B14F-4D97-AF65-F5344CB8AC3E}">
        <p14:creationId xmlns:p14="http://schemas.microsoft.com/office/powerpoint/2010/main" val="1886299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043E9C62-A53E-DF2F-C8BB-F47F465CE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2" y="1529255"/>
            <a:ext cx="4981903" cy="4477408"/>
          </a:xfrm>
        </p:spPr>
      </p:pic>
    </p:spTree>
    <p:extLst>
      <p:ext uri="{BB962C8B-B14F-4D97-AF65-F5344CB8AC3E}">
        <p14:creationId xmlns:p14="http://schemas.microsoft.com/office/powerpoint/2010/main" val="26168456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houx de Bruxelles, Chou commun, chou&#10;&#10;Le contenu généré par l’IA peut être incorrect.">
            <a:extLst>
              <a:ext uri="{FF2B5EF4-FFF2-40B4-BE49-F238E27FC236}">
                <a16:creationId xmlns:a16="http://schemas.microsoft.com/office/drawing/2014/main" id="{B9C6D61F-23E5-B57D-0054-EB17F8830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b="-5635"/>
          <a:stretch/>
        </p:blipFill>
        <p:spPr>
          <a:xfrm>
            <a:off x="3200400" y="1466193"/>
            <a:ext cx="6148551" cy="4745421"/>
          </a:xfrm>
        </p:spPr>
      </p:pic>
    </p:spTree>
    <p:extLst>
      <p:ext uri="{BB962C8B-B14F-4D97-AF65-F5344CB8AC3E}">
        <p14:creationId xmlns:p14="http://schemas.microsoft.com/office/powerpoint/2010/main" val="11758402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hou-fleur, Légumes crucifères, produits&#10;&#10;Le contenu généré par l’IA peut être incorrect.">
            <a:extLst>
              <a:ext uri="{FF2B5EF4-FFF2-40B4-BE49-F238E27FC236}">
                <a16:creationId xmlns:a16="http://schemas.microsoft.com/office/drawing/2014/main" id="{BE21034A-FDD2-4D92-A864-67C0C71F7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864641"/>
            <a:ext cx="6463861" cy="5378503"/>
          </a:xfrm>
        </p:spPr>
      </p:pic>
    </p:spTree>
    <p:extLst>
      <p:ext uri="{BB962C8B-B14F-4D97-AF65-F5344CB8AC3E}">
        <p14:creationId xmlns:p14="http://schemas.microsoft.com/office/powerpoint/2010/main" val="5956200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hou-rave, nourriture&#10;&#10;Le contenu généré par l’IA peut être incorrect.">
            <a:extLst>
              <a:ext uri="{FF2B5EF4-FFF2-40B4-BE49-F238E27FC236}">
                <a16:creationId xmlns:a16="http://schemas.microsoft.com/office/drawing/2014/main" id="{DFE7BFB6-62D8-46F5-A244-2A60170D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08" y="1497724"/>
            <a:ext cx="5092262" cy="4398579"/>
          </a:xfrm>
        </p:spPr>
      </p:pic>
    </p:spTree>
    <p:extLst>
      <p:ext uri="{BB962C8B-B14F-4D97-AF65-F5344CB8AC3E}">
        <p14:creationId xmlns:p14="http://schemas.microsoft.com/office/powerpoint/2010/main" val="58604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orange, Aliments naturels, Mandarine&#10;&#10;Le contenu généré par l’IA peut être incorrect.">
            <a:extLst>
              <a:ext uri="{FF2B5EF4-FFF2-40B4-BE49-F238E27FC236}">
                <a16:creationId xmlns:a16="http://schemas.microsoft.com/office/drawing/2014/main" id="{92A470E4-A947-D367-6D93-B7E87C1A8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882316"/>
            <a:ext cx="5005136" cy="5422231"/>
          </a:xfrm>
        </p:spPr>
      </p:pic>
    </p:spTree>
    <p:extLst>
      <p:ext uri="{BB962C8B-B14F-4D97-AF65-F5344CB8AC3E}">
        <p14:creationId xmlns:p14="http://schemas.microsoft.com/office/powerpoint/2010/main" val="33978188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s crucifères, Broco-fleur, Chou commun&#10;&#10;Le contenu généré par l’IA peut être incorrect.">
            <a:extLst>
              <a:ext uri="{FF2B5EF4-FFF2-40B4-BE49-F238E27FC236}">
                <a16:creationId xmlns:a16="http://schemas.microsoft.com/office/drawing/2014/main" id="{E8DCABF0-77B9-C4BB-0947-375756C96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>
          <a:xfrm>
            <a:off x="2822028" y="614855"/>
            <a:ext cx="6227379" cy="5171090"/>
          </a:xfrm>
        </p:spPr>
      </p:pic>
    </p:spTree>
    <p:extLst>
      <p:ext uri="{BB962C8B-B14F-4D97-AF65-F5344CB8AC3E}">
        <p14:creationId xmlns:p14="http://schemas.microsoft.com/office/powerpoint/2010/main" val="28368137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violet, Chou commun, Chou rouge&#10;&#10;Le contenu généré par l’IA peut être incorrect.">
            <a:extLst>
              <a:ext uri="{FF2B5EF4-FFF2-40B4-BE49-F238E27FC236}">
                <a16:creationId xmlns:a16="http://schemas.microsoft.com/office/drawing/2014/main" id="{382092EF-8CA6-6507-2217-962C7951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"/>
          <a:stretch/>
        </p:blipFill>
        <p:spPr>
          <a:xfrm>
            <a:off x="2932386" y="536029"/>
            <a:ext cx="5707117" cy="5596758"/>
          </a:xfrm>
        </p:spPr>
      </p:pic>
    </p:spTree>
    <p:extLst>
      <p:ext uri="{BB962C8B-B14F-4D97-AF65-F5344CB8AC3E}">
        <p14:creationId xmlns:p14="http://schemas.microsoft.com/office/powerpoint/2010/main" val="20163774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7768B-7ED9-8675-2A0C-C663A63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832"/>
            <a:ext cx="10515600" cy="3642852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Les Cucurbitacées</a:t>
            </a:r>
          </a:p>
        </p:txBody>
      </p:sp>
    </p:spTree>
    <p:extLst>
      <p:ext uri="{BB962C8B-B14F-4D97-AF65-F5344CB8AC3E}">
        <p14:creationId xmlns:p14="http://schemas.microsoft.com/office/powerpoint/2010/main" val="30722230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courge, légume, nourriture&#10;&#10;Le contenu généré par l’IA peut être incorrect.">
            <a:extLst>
              <a:ext uri="{FF2B5EF4-FFF2-40B4-BE49-F238E27FC236}">
                <a16:creationId xmlns:a16="http://schemas.microsoft.com/office/drawing/2014/main" id="{DB923711-33B4-140A-D003-1099085FE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2" t="-3484" r="4866" b="3484"/>
          <a:stretch/>
        </p:blipFill>
        <p:spPr>
          <a:xfrm>
            <a:off x="2856187" y="1166648"/>
            <a:ext cx="6224752" cy="4524704"/>
          </a:xfrm>
        </p:spPr>
      </p:pic>
    </p:spTree>
    <p:extLst>
      <p:ext uri="{BB962C8B-B14F-4D97-AF65-F5344CB8AC3E}">
        <p14:creationId xmlns:p14="http://schemas.microsoft.com/office/powerpoint/2010/main" val="26049112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ourge, calebasse, Cucurbita, Calebasse&#10;&#10;Le contenu généré par l’IA peut être incorrect.">
            <a:extLst>
              <a:ext uri="{FF2B5EF4-FFF2-40B4-BE49-F238E27FC236}">
                <a16:creationId xmlns:a16="http://schemas.microsoft.com/office/drawing/2014/main" id="{9CEBAB85-28F2-EF58-0E46-E383B67A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"/>
          <a:stretch/>
        </p:blipFill>
        <p:spPr>
          <a:xfrm>
            <a:off x="2317531" y="1277008"/>
            <a:ext cx="6873766" cy="4635062"/>
          </a:xfrm>
        </p:spPr>
      </p:pic>
    </p:spTree>
    <p:extLst>
      <p:ext uri="{BB962C8B-B14F-4D97-AF65-F5344CB8AC3E}">
        <p14:creationId xmlns:p14="http://schemas.microsoft.com/office/powerpoint/2010/main" val="28808204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7AC329-9596-80DA-C190-259597E0A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" b="3704"/>
          <a:stretch/>
        </p:blipFill>
        <p:spPr>
          <a:xfrm>
            <a:off x="2995448" y="614856"/>
            <a:ext cx="6211614" cy="5328744"/>
          </a:xfrm>
        </p:spPr>
      </p:pic>
    </p:spTree>
    <p:extLst>
      <p:ext uri="{BB962C8B-B14F-4D97-AF65-F5344CB8AC3E}">
        <p14:creationId xmlns:p14="http://schemas.microsoft.com/office/powerpoint/2010/main" val="19946678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Nourriture locale&#10;&#10;Le contenu généré par l’IA peut être incorrect.">
            <a:extLst>
              <a:ext uri="{FF2B5EF4-FFF2-40B4-BE49-F238E27FC236}">
                <a16:creationId xmlns:a16="http://schemas.microsoft.com/office/drawing/2014/main" id="{74D516A4-336E-26D2-2403-766DFE56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3310759" y="1008994"/>
            <a:ext cx="4792717" cy="4650827"/>
          </a:xfrm>
        </p:spPr>
      </p:pic>
    </p:spTree>
    <p:extLst>
      <p:ext uri="{BB962C8B-B14F-4D97-AF65-F5344CB8AC3E}">
        <p14:creationId xmlns:p14="http://schemas.microsoft.com/office/powerpoint/2010/main" val="30465290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ourge, Cucurbita, calebasse, Calebasse&#10;&#10;Le contenu généré par l’IA peut être incorrect.">
            <a:extLst>
              <a:ext uri="{FF2B5EF4-FFF2-40B4-BE49-F238E27FC236}">
                <a16:creationId xmlns:a16="http://schemas.microsoft.com/office/drawing/2014/main" id="{3AA84DD2-AC36-8D5B-D2C8-E19FAEADC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8754"/>
          <a:stretch/>
        </p:blipFill>
        <p:spPr>
          <a:xfrm>
            <a:off x="3310759" y="819807"/>
            <a:ext cx="5423338" cy="5407571"/>
          </a:xfrm>
        </p:spPr>
      </p:pic>
    </p:spTree>
    <p:extLst>
      <p:ext uri="{BB962C8B-B14F-4D97-AF65-F5344CB8AC3E}">
        <p14:creationId xmlns:p14="http://schemas.microsoft.com/office/powerpoint/2010/main" val="23282707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5230D-7768-B3A9-0D9E-B1C6E7E2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559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  <a:highlight>
                  <a:srgbClr val="C0C0C0"/>
                </a:highlight>
              </a:rPr>
              <a:t>Herbes Aromatiques</a:t>
            </a:r>
          </a:p>
        </p:txBody>
      </p:sp>
    </p:spTree>
    <p:extLst>
      <p:ext uri="{BB962C8B-B14F-4D97-AF65-F5344CB8AC3E}">
        <p14:creationId xmlns:p14="http://schemas.microsoft.com/office/powerpoint/2010/main" val="21208617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8DE06-D942-8F4A-3C22-22AE921A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Thym</a:t>
            </a:r>
          </a:p>
        </p:txBody>
      </p:sp>
      <p:pic>
        <p:nvPicPr>
          <p:cNvPr id="209" name="Image 208" descr="Une image contenant plante, arbre, feuille&#10;&#10;Le contenu généré par l’IA peut être incorrect.">
            <a:extLst>
              <a:ext uri="{FF2B5EF4-FFF2-40B4-BE49-F238E27FC236}">
                <a16:creationId xmlns:a16="http://schemas.microsoft.com/office/drawing/2014/main" id="{00081776-EC4A-B609-9AF9-17B118A1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43" y="1965531"/>
            <a:ext cx="4285714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jaune&#10;&#10;Le contenu généré par l’IA peut être incorrect.">
            <a:extLst>
              <a:ext uri="{FF2B5EF4-FFF2-40B4-BE49-F238E27FC236}">
                <a16:creationId xmlns:a16="http://schemas.microsoft.com/office/drawing/2014/main" id="{CBA2C06F-6555-013A-CB24-5C04829A0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2534654" y="914400"/>
            <a:ext cx="6577262" cy="5085347"/>
          </a:xfrm>
        </p:spPr>
      </p:pic>
    </p:spTree>
    <p:extLst>
      <p:ext uri="{BB962C8B-B14F-4D97-AF65-F5344CB8AC3E}">
        <p14:creationId xmlns:p14="http://schemas.microsoft.com/office/powerpoint/2010/main" val="42719647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89E25-6A4E-83AF-A4A7-C1E467CF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Sauge</a:t>
            </a:r>
          </a:p>
        </p:txBody>
      </p:sp>
      <p:pic>
        <p:nvPicPr>
          <p:cNvPr id="207" name="Image 206" descr="Une image contenant herbe, plein air, Sous-arbrisseau, Plante terrestre&#10;&#10;Le contenu généré par l’IA peut être incorrect.">
            <a:extLst>
              <a:ext uri="{FF2B5EF4-FFF2-40B4-BE49-F238E27FC236}">
                <a16:creationId xmlns:a16="http://schemas.microsoft.com/office/drawing/2014/main" id="{6C83750F-E34D-539F-A485-2B479AC2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2724150"/>
            <a:ext cx="3805084" cy="26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14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AF08D-7C58-02A6-737E-FF33557C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Sariette</a:t>
            </a:r>
            <a:endParaRPr lang="fr-FR" dirty="0"/>
          </a:p>
        </p:txBody>
      </p:sp>
      <p:pic>
        <p:nvPicPr>
          <p:cNvPr id="205" name="Image 204" descr="Une image contenant plante, fleur&#10;&#10;Le contenu généré par l’IA peut être incorrect.">
            <a:extLst>
              <a:ext uri="{FF2B5EF4-FFF2-40B4-BE49-F238E27FC236}">
                <a16:creationId xmlns:a16="http://schemas.microsoft.com/office/drawing/2014/main" id="{DDE28A2D-90F0-36CA-B489-60E1089A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5" y="2807208"/>
            <a:ext cx="3834580" cy="23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407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C3412-3DE4-3107-A8B3-146475AE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Romarin</a:t>
            </a:r>
          </a:p>
        </p:txBody>
      </p:sp>
      <p:pic>
        <p:nvPicPr>
          <p:cNvPr id="203" name="Image 202" descr="Une image contenant plante, romarin, botanique, conifère&#10;&#10;Le contenu généré par l’IA peut être incorrect.">
            <a:extLst>
              <a:ext uri="{FF2B5EF4-FFF2-40B4-BE49-F238E27FC236}">
                <a16:creationId xmlns:a16="http://schemas.microsoft.com/office/drawing/2014/main" id="{CF7C3C18-1672-3F3F-BC37-2F9AE4990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88" y="365125"/>
            <a:ext cx="5533697" cy="62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80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B5BE7-ED81-E003-4463-BF02289D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68" y="365125"/>
            <a:ext cx="2374490" cy="2673043"/>
          </a:xfrm>
        </p:spPr>
        <p:txBody>
          <a:bodyPr/>
          <a:lstStyle/>
          <a:p>
            <a:r>
              <a:rPr lang="fr-FR" dirty="0"/>
              <a:t>HERBE DE </a:t>
            </a:r>
            <a:br>
              <a:rPr lang="fr-FR" dirty="0"/>
            </a:br>
            <a:r>
              <a:rPr lang="fr-FR" dirty="0" err="1"/>
              <a:t>provence</a:t>
            </a:r>
            <a:endParaRPr lang="fr-FR" dirty="0"/>
          </a:p>
        </p:txBody>
      </p:sp>
      <p:pic>
        <p:nvPicPr>
          <p:cNvPr id="199" name="Image 198" descr="Une image contenant graine comestible, plante, sol, nourriture&#10;&#10;Le contenu généré par l’IA peut être incorrect.">
            <a:extLst>
              <a:ext uri="{FF2B5EF4-FFF2-40B4-BE49-F238E27FC236}">
                <a16:creationId xmlns:a16="http://schemas.microsoft.com/office/drawing/2014/main" id="{EFAB865B-1AA4-93CA-EFC3-123B3424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55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EA650-D157-66F3-C9CF-AF123F10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Estragon</a:t>
            </a:r>
          </a:p>
        </p:txBody>
      </p:sp>
      <p:pic>
        <p:nvPicPr>
          <p:cNvPr id="197" name="Image 196" descr="Une image contenant plante&#10;&#10;Le contenu généré par l’IA peut être incorrect.">
            <a:extLst>
              <a:ext uri="{FF2B5EF4-FFF2-40B4-BE49-F238E27FC236}">
                <a16:creationId xmlns:a16="http://schemas.microsoft.com/office/drawing/2014/main" id="{82024216-1240-6292-FFD8-FFC016B0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996696"/>
            <a:ext cx="3474720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467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902DA-C7F1-6A23-14CB-30D527D8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2" y="1122363"/>
            <a:ext cx="3701845" cy="1134140"/>
          </a:xfrm>
        </p:spPr>
        <p:txBody>
          <a:bodyPr>
            <a:normAutofit/>
          </a:bodyPr>
          <a:lstStyle/>
          <a:p>
            <a:r>
              <a:rPr lang="fr-FR" dirty="0"/>
              <a:t>Cerfeuil</a:t>
            </a:r>
          </a:p>
        </p:txBody>
      </p:sp>
      <p:pic>
        <p:nvPicPr>
          <p:cNvPr id="5" name="Image 4" descr="Une image contenant plante, herbe, basilic, légume&#10;&#10;Le contenu généré par l’IA peut être incorrect.">
            <a:extLst>
              <a:ext uri="{FF2B5EF4-FFF2-40B4-BE49-F238E27FC236}">
                <a16:creationId xmlns:a16="http://schemas.microsoft.com/office/drawing/2014/main" id="{D0491944-C421-F11E-60F1-5A57475C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2724150"/>
            <a:ext cx="1685925" cy="1409700"/>
          </a:xfrm>
          <a:prstGeom prst="rect">
            <a:avLst/>
          </a:prstGeom>
        </p:spPr>
      </p:pic>
      <p:pic>
        <p:nvPicPr>
          <p:cNvPr id="7" name="Image 6" descr="Une image contenant légume, asperge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DFBCE6CE-903D-E43F-0711-A00CB9FE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57500"/>
            <a:ext cx="1219200" cy="1143000"/>
          </a:xfrm>
          <a:prstGeom prst="rect">
            <a:avLst/>
          </a:prstGeom>
        </p:spPr>
      </p:pic>
      <p:pic>
        <p:nvPicPr>
          <p:cNvPr id="9" name="Image 8" descr="Une image contenant légume, Légumes crucifères, brocoli, Broco-fleur&#10;&#10;Le contenu généré par l’IA peut être incorrect.">
            <a:extLst>
              <a:ext uri="{FF2B5EF4-FFF2-40B4-BE49-F238E27FC236}">
                <a16:creationId xmlns:a16="http://schemas.microsoft.com/office/drawing/2014/main" id="{259C6ABF-9B8D-4876-304F-C97D3A7E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76550"/>
            <a:ext cx="1143000" cy="1104900"/>
          </a:xfrm>
          <a:prstGeom prst="rect">
            <a:avLst/>
          </a:prstGeom>
        </p:spPr>
      </p:pic>
      <p:pic>
        <p:nvPicPr>
          <p:cNvPr id="11" name="Image 10" descr="Une image contenant légume, Chou commun, chou, nourriture&#10;&#10;Le contenu généré par l’IA peut être incorrect.">
            <a:extLst>
              <a:ext uri="{FF2B5EF4-FFF2-40B4-BE49-F238E27FC236}">
                <a16:creationId xmlns:a16="http://schemas.microsoft.com/office/drawing/2014/main" id="{FE5D7D48-71AC-4C47-AC7D-59543490B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2871787"/>
            <a:ext cx="1076325" cy="1114425"/>
          </a:xfrm>
          <a:prstGeom prst="rect">
            <a:avLst/>
          </a:prstGeom>
        </p:spPr>
      </p:pic>
      <p:pic>
        <p:nvPicPr>
          <p:cNvPr id="13" name="Image 12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90B5389C-C218-9B09-6E49-24750CA8C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2852737"/>
            <a:ext cx="1038225" cy="1152525"/>
          </a:xfrm>
          <a:prstGeom prst="rect">
            <a:avLst/>
          </a:prstGeom>
        </p:spPr>
      </p:pic>
      <p:pic>
        <p:nvPicPr>
          <p:cNvPr id="15" name="Image 14" descr="Une image contenant légume, chou, Chou commun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99634033-0FC6-55DC-D393-76F4F191F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28925"/>
            <a:ext cx="1152525" cy="1200150"/>
          </a:xfrm>
          <a:prstGeom prst="rect">
            <a:avLst/>
          </a:prstGeom>
        </p:spPr>
      </p:pic>
      <p:pic>
        <p:nvPicPr>
          <p:cNvPr id="17" name="Image 16" descr="Une image contenant herbe, plante, légume, Fines herbes&#10;&#10;Le contenu généré par l’IA peut être incorrect.">
            <a:extLst>
              <a:ext uri="{FF2B5EF4-FFF2-40B4-BE49-F238E27FC236}">
                <a16:creationId xmlns:a16="http://schemas.microsoft.com/office/drawing/2014/main" id="{1E4CC91A-7D7B-9735-961A-70DBAEAE8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2857500"/>
            <a:ext cx="1114425" cy="1143000"/>
          </a:xfrm>
          <a:prstGeom prst="rect">
            <a:avLst/>
          </a:prstGeom>
        </p:spPr>
      </p:pic>
      <p:pic>
        <p:nvPicPr>
          <p:cNvPr id="19" name="Image 18" descr="Une image contenant haricot, légume, Haricot commun, graine&#10;&#10;Le contenu généré par l’IA peut être incorrect.">
            <a:extLst>
              <a:ext uri="{FF2B5EF4-FFF2-40B4-BE49-F238E27FC236}">
                <a16:creationId xmlns:a16="http://schemas.microsoft.com/office/drawing/2014/main" id="{05D44805-B510-870B-C123-4AF55EA50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28925"/>
            <a:ext cx="1152525" cy="1200150"/>
          </a:xfrm>
          <a:prstGeom prst="rect">
            <a:avLst/>
          </a:prstGeom>
        </p:spPr>
      </p:pic>
      <p:pic>
        <p:nvPicPr>
          <p:cNvPr id="21" name="Image 20" descr="Une image contenant légume, plein air, manioc, nourriture&#10;&#10;Le contenu généré par l’IA peut être incorrect.">
            <a:extLst>
              <a:ext uri="{FF2B5EF4-FFF2-40B4-BE49-F238E27FC236}">
                <a16:creationId xmlns:a16="http://schemas.microsoft.com/office/drawing/2014/main" id="{17D12AE1-8B50-D5A8-F532-6E28999F37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57500"/>
            <a:ext cx="1123950" cy="1143000"/>
          </a:xfrm>
          <a:prstGeom prst="rect">
            <a:avLst/>
          </a:prstGeom>
        </p:spPr>
      </p:pic>
      <p:pic>
        <p:nvPicPr>
          <p:cNvPr id="23" name="Image 22" descr="Une image contenant Graines et oléagineux, graine, nourriture, légume&#10;&#10;Le contenu généré par l’IA peut être incorrect.">
            <a:extLst>
              <a:ext uri="{FF2B5EF4-FFF2-40B4-BE49-F238E27FC236}">
                <a16:creationId xmlns:a16="http://schemas.microsoft.com/office/drawing/2014/main" id="{87B0E6F1-9C29-5366-FEBA-6E00C1DAF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57500"/>
            <a:ext cx="1171575" cy="1143000"/>
          </a:xfrm>
          <a:prstGeom prst="rect">
            <a:avLst/>
          </a:prstGeom>
        </p:spPr>
      </p:pic>
      <p:pic>
        <p:nvPicPr>
          <p:cNvPr id="25" name="Image 24" descr="Une image contenant légume, navet, violet, nourriture&#10;&#10;Le contenu généré par l’IA peut être incorrect.">
            <a:extLst>
              <a:ext uri="{FF2B5EF4-FFF2-40B4-BE49-F238E27FC236}">
                <a16:creationId xmlns:a16="http://schemas.microsoft.com/office/drawing/2014/main" id="{85397B6C-1376-6ED9-60C7-7E9DB9228E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43212"/>
            <a:ext cx="1143000" cy="1171575"/>
          </a:xfrm>
          <a:prstGeom prst="rect">
            <a:avLst/>
          </a:prstGeom>
        </p:spPr>
      </p:pic>
      <p:pic>
        <p:nvPicPr>
          <p:cNvPr id="27" name="Image 26" descr="Une image contenant légume, oignon, Aliments naturels, produits&#10;&#10;Le contenu généré par l’IA peut être incorrect.">
            <a:extLst>
              <a:ext uri="{FF2B5EF4-FFF2-40B4-BE49-F238E27FC236}">
                <a16:creationId xmlns:a16="http://schemas.microsoft.com/office/drawing/2014/main" id="{64E79956-9113-D616-5787-DD6111EE95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76550"/>
            <a:ext cx="1104900" cy="1104900"/>
          </a:xfrm>
          <a:prstGeom prst="rect">
            <a:avLst/>
          </a:prstGeom>
        </p:spPr>
      </p:pic>
      <p:pic>
        <p:nvPicPr>
          <p:cNvPr id="29" name="Image 28" descr="Une image contenant persil, coriandre, herbe, légume&#10;&#10;Le contenu généré par l’IA peut être incorrect.">
            <a:extLst>
              <a:ext uri="{FF2B5EF4-FFF2-40B4-BE49-F238E27FC236}">
                <a16:creationId xmlns:a16="http://schemas.microsoft.com/office/drawing/2014/main" id="{53B0BCD3-414B-E0B1-6E3E-D8FBDB4DE3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47975"/>
            <a:ext cx="1123950" cy="1162050"/>
          </a:xfrm>
          <a:prstGeom prst="rect">
            <a:avLst/>
          </a:prstGeom>
        </p:spPr>
      </p:pic>
      <p:pic>
        <p:nvPicPr>
          <p:cNvPr id="31" name="Image 30" descr="Une image contenant poivron, légume, poivre, produits&#10;&#10;Le contenu généré par l’IA peut être incorrect.">
            <a:extLst>
              <a:ext uri="{FF2B5EF4-FFF2-40B4-BE49-F238E27FC236}">
                <a16:creationId xmlns:a16="http://schemas.microsoft.com/office/drawing/2014/main" id="{DAF6CABD-9140-0213-9EE3-9B92D415E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2871787"/>
            <a:ext cx="1114425" cy="1114425"/>
          </a:xfrm>
          <a:prstGeom prst="rect">
            <a:avLst/>
          </a:prstGeom>
        </p:spPr>
      </p:pic>
      <p:pic>
        <p:nvPicPr>
          <p:cNvPr id="33" name="Image 32" descr="Une image contenant légume, pousse, nourriture&#10;&#10;Le contenu généré par l’IA peut être incorrect.">
            <a:extLst>
              <a:ext uri="{FF2B5EF4-FFF2-40B4-BE49-F238E27FC236}">
                <a16:creationId xmlns:a16="http://schemas.microsoft.com/office/drawing/2014/main" id="{AFB29911-1F44-01B3-018B-AA2541FBFB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52737"/>
            <a:ext cx="1104900" cy="1152525"/>
          </a:xfrm>
          <a:prstGeom prst="rect">
            <a:avLst/>
          </a:prstGeom>
        </p:spPr>
      </p:pic>
      <p:pic>
        <p:nvPicPr>
          <p:cNvPr id="35" name="Image 34" descr="Une image contenant herbe, Légume-feuille, légume, Fines herbes&#10;&#10;Le contenu généré par l’IA peut être incorrect.">
            <a:extLst>
              <a:ext uri="{FF2B5EF4-FFF2-40B4-BE49-F238E27FC236}">
                <a16:creationId xmlns:a16="http://schemas.microsoft.com/office/drawing/2014/main" id="{9791E0B9-7285-2758-4DDD-8A2A7A194C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52737"/>
            <a:ext cx="1133475" cy="1152525"/>
          </a:xfrm>
          <a:prstGeom prst="rect">
            <a:avLst/>
          </a:prstGeom>
        </p:spPr>
      </p:pic>
      <p:pic>
        <p:nvPicPr>
          <p:cNvPr id="37" name="Image 36" descr="Une image contenant Aliments naturels, légume, produits, tomate&#10;&#10;Le contenu généré par l’IA peut être incorrect.">
            <a:extLst>
              <a:ext uri="{FF2B5EF4-FFF2-40B4-BE49-F238E27FC236}">
                <a16:creationId xmlns:a16="http://schemas.microsoft.com/office/drawing/2014/main" id="{E185467A-4978-B12A-EEDD-E83D780BD6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62262"/>
            <a:ext cx="1133475" cy="1133475"/>
          </a:xfrm>
          <a:prstGeom prst="rect">
            <a:avLst/>
          </a:prstGeom>
        </p:spPr>
      </p:pic>
      <p:pic>
        <p:nvPicPr>
          <p:cNvPr id="39" name="Image 38" descr="Une image contenant nourriture, épice&#10;&#10;Le contenu généré par l’IA peut être incorrect.">
            <a:extLst>
              <a:ext uri="{FF2B5EF4-FFF2-40B4-BE49-F238E27FC236}">
                <a16:creationId xmlns:a16="http://schemas.microsoft.com/office/drawing/2014/main" id="{65863600-9CDD-3873-AB08-A504B7FD06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38450"/>
            <a:ext cx="1095375" cy="1181100"/>
          </a:xfrm>
          <a:prstGeom prst="rect">
            <a:avLst/>
          </a:prstGeom>
        </p:spPr>
      </p:pic>
      <p:pic>
        <p:nvPicPr>
          <p:cNvPr id="41" name="Image 40" descr="Une image contenant légume, produits, Aliments naturels, Bulbe&#10;&#10;Le contenu généré par l’IA peut être incorrect.">
            <a:extLst>
              <a:ext uri="{FF2B5EF4-FFF2-40B4-BE49-F238E27FC236}">
                <a16:creationId xmlns:a16="http://schemas.microsoft.com/office/drawing/2014/main" id="{F2393EFB-FDFC-7080-132A-F80F01846C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52737"/>
            <a:ext cx="1152525" cy="1152525"/>
          </a:xfrm>
          <a:prstGeom prst="rect">
            <a:avLst/>
          </a:prstGeom>
        </p:spPr>
      </p:pic>
      <p:pic>
        <p:nvPicPr>
          <p:cNvPr id="43" name="Image 42" descr="Une image contenant légume, fenouil, plante&#10;&#10;Le contenu généré par l’IA peut être incorrect.">
            <a:extLst>
              <a:ext uri="{FF2B5EF4-FFF2-40B4-BE49-F238E27FC236}">
                <a16:creationId xmlns:a16="http://schemas.microsoft.com/office/drawing/2014/main" id="{C91A1207-C558-B29F-1AB7-29BB5B3D7F5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2833687"/>
            <a:ext cx="1190625" cy="1190625"/>
          </a:xfrm>
          <a:prstGeom prst="rect">
            <a:avLst/>
          </a:prstGeom>
        </p:spPr>
      </p:pic>
      <p:pic>
        <p:nvPicPr>
          <p:cNvPr id="45" name="Image 44" descr="Une image contenant légume, artichaut&#10;&#10;Le contenu généré par l’IA peut être incorrect.">
            <a:extLst>
              <a:ext uri="{FF2B5EF4-FFF2-40B4-BE49-F238E27FC236}">
                <a16:creationId xmlns:a16="http://schemas.microsoft.com/office/drawing/2014/main" id="{C786949D-0A3D-0ED9-7045-2BEECDF800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838450"/>
            <a:ext cx="1162050" cy="1181100"/>
          </a:xfrm>
          <a:prstGeom prst="rect">
            <a:avLst/>
          </a:prstGeom>
        </p:spPr>
      </p:pic>
      <p:pic>
        <p:nvPicPr>
          <p:cNvPr id="47" name="Image 46" descr="Une image contenant légume, aubergine, produits, Aliments naturels&#10;&#10;Le contenu généré par l’IA peut être incorrect.">
            <a:extLst>
              <a:ext uri="{FF2B5EF4-FFF2-40B4-BE49-F238E27FC236}">
                <a16:creationId xmlns:a16="http://schemas.microsoft.com/office/drawing/2014/main" id="{16CBF550-E58B-AD85-9C5D-9146214629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57500"/>
            <a:ext cx="1152525" cy="1143000"/>
          </a:xfrm>
          <a:prstGeom prst="rect">
            <a:avLst/>
          </a:prstGeom>
        </p:spPr>
      </p:pic>
      <p:pic>
        <p:nvPicPr>
          <p:cNvPr id="49" name="Image 48" descr="Une image contenant légume, fenouil, plante, épice&#10;&#10;Le contenu généré par l’IA peut être incorrect.">
            <a:extLst>
              <a:ext uri="{FF2B5EF4-FFF2-40B4-BE49-F238E27FC236}">
                <a16:creationId xmlns:a16="http://schemas.microsoft.com/office/drawing/2014/main" id="{D7DE4F0F-97B6-1EE9-3914-6D4E5B61F7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62262"/>
            <a:ext cx="1171575" cy="1133475"/>
          </a:xfrm>
          <a:prstGeom prst="rect">
            <a:avLst/>
          </a:prstGeom>
        </p:spPr>
      </p:pic>
      <p:pic>
        <p:nvPicPr>
          <p:cNvPr id="51" name="Image 50" descr="Une image contenant légume, artichaut&#10;&#10;Le contenu généré par l’IA peut être incorrect.">
            <a:extLst>
              <a:ext uri="{FF2B5EF4-FFF2-40B4-BE49-F238E27FC236}">
                <a16:creationId xmlns:a16="http://schemas.microsoft.com/office/drawing/2014/main" id="{56CCCE58-EE6B-BE56-9324-D34BEC4918E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43212"/>
            <a:ext cx="1219200" cy="1171575"/>
          </a:xfrm>
          <a:prstGeom prst="rect">
            <a:avLst/>
          </a:prstGeom>
        </p:spPr>
      </p:pic>
      <p:pic>
        <p:nvPicPr>
          <p:cNvPr id="53" name="Image 52" descr="Une image contenant fruit, avocat, nourriture&#10;&#10;Le contenu généré par l’IA peut être incorrect.">
            <a:extLst>
              <a:ext uri="{FF2B5EF4-FFF2-40B4-BE49-F238E27FC236}">
                <a16:creationId xmlns:a16="http://schemas.microsoft.com/office/drawing/2014/main" id="{10DCC12D-9D0F-00C0-82A5-B85DECA7963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38450"/>
            <a:ext cx="1143000" cy="1181100"/>
          </a:xfrm>
          <a:prstGeom prst="rect">
            <a:avLst/>
          </a:prstGeom>
        </p:spPr>
      </p:pic>
      <p:pic>
        <p:nvPicPr>
          <p:cNvPr id="55" name="Image 54" descr="Une image contenant herbe, basilic, plante, légume&#10;&#10;Le contenu généré par l’IA peut être incorrect.">
            <a:extLst>
              <a:ext uri="{FF2B5EF4-FFF2-40B4-BE49-F238E27FC236}">
                <a16:creationId xmlns:a16="http://schemas.microsoft.com/office/drawing/2014/main" id="{6203DC0F-AB81-ADC1-E74E-D43F7855B96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871787"/>
            <a:ext cx="1047750" cy="1114425"/>
          </a:xfrm>
          <a:prstGeom prst="rect">
            <a:avLst/>
          </a:prstGeom>
        </p:spPr>
      </p:pic>
      <p:pic>
        <p:nvPicPr>
          <p:cNvPr id="57" name="Image 56" descr="Une image contenant légume, Légume-feuille, Légumes crucifères, laitue&#10;&#10;Le contenu généré par l’IA peut être incorrect.">
            <a:extLst>
              <a:ext uri="{FF2B5EF4-FFF2-40B4-BE49-F238E27FC236}">
                <a16:creationId xmlns:a16="http://schemas.microsoft.com/office/drawing/2014/main" id="{DF608111-B826-A077-0B20-9A7B31BBDA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62262"/>
            <a:ext cx="1085850" cy="1133475"/>
          </a:xfrm>
          <a:prstGeom prst="rect">
            <a:avLst/>
          </a:prstGeom>
        </p:spPr>
      </p:pic>
      <p:pic>
        <p:nvPicPr>
          <p:cNvPr id="59" name="Image 58" descr="Une image contenant légume, betterave, Feuilles de betterave, légume racine&#10;&#10;Le contenu généré par l’IA peut être incorrect.">
            <a:extLst>
              <a:ext uri="{FF2B5EF4-FFF2-40B4-BE49-F238E27FC236}">
                <a16:creationId xmlns:a16="http://schemas.microsoft.com/office/drawing/2014/main" id="{87190EF2-A330-1489-FCEE-B7E32E976F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867025"/>
            <a:ext cx="1047750" cy="1123950"/>
          </a:xfrm>
          <a:prstGeom prst="rect">
            <a:avLst/>
          </a:prstGeom>
        </p:spPr>
      </p:pic>
      <p:pic>
        <p:nvPicPr>
          <p:cNvPr id="61" name="Image 60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D9CA176D-1164-7370-6E6E-3190ED62A9E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81312"/>
            <a:ext cx="1095375" cy="1095375"/>
          </a:xfrm>
          <a:prstGeom prst="rect">
            <a:avLst/>
          </a:prstGeom>
        </p:spPr>
      </p:pic>
      <p:pic>
        <p:nvPicPr>
          <p:cNvPr id="63" name="Image 62" descr="Une image contenant légume, Légumes crucifères, brocoli, produits&#10;&#10;Le contenu généré par l’IA peut être incorrect.">
            <a:extLst>
              <a:ext uri="{FF2B5EF4-FFF2-40B4-BE49-F238E27FC236}">
                <a16:creationId xmlns:a16="http://schemas.microsoft.com/office/drawing/2014/main" id="{396BD506-DBF4-118B-BAFE-69AB96EAB8F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62262"/>
            <a:ext cx="1066800" cy="1133475"/>
          </a:xfrm>
          <a:prstGeom prst="rect">
            <a:avLst/>
          </a:prstGeom>
        </p:spPr>
      </p:pic>
      <p:pic>
        <p:nvPicPr>
          <p:cNvPr id="65" name="Image 64" descr="Une image contenant fruit, courge, légume, nourriture&#10;&#10;Le contenu généré par l’IA peut être incorrect.">
            <a:extLst>
              <a:ext uri="{FF2B5EF4-FFF2-40B4-BE49-F238E27FC236}">
                <a16:creationId xmlns:a16="http://schemas.microsoft.com/office/drawing/2014/main" id="{4A86F3D0-00EA-3A8B-B656-16AB8EBA17E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847975"/>
            <a:ext cx="1181100" cy="1162050"/>
          </a:xfrm>
          <a:prstGeom prst="rect">
            <a:avLst/>
          </a:prstGeom>
        </p:spPr>
      </p:pic>
      <p:pic>
        <p:nvPicPr>
          <p:cNvPr id="67" name="Image 66" descr="Une image contenant légume, carotte, produits, bâtonnet de carotte&#10;&#10;Le contenu généré par l’IA peut être incorrect.">
            <a:extLst>
              <a:ext uri="{FF2B5EF4-FFF2-40B4-BE49-F238E27FC236}">
                <a16:creationId xmlns:a16="http://schemas.microsoft.com/office/drawing/2014/main" id="{600442FB-E1A2-5B21-625A-8B73D402F61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47975"/>
            <a:ext cx="1171575" cy="1162050"/>
          </a:xfrm>
          <a:prstGeom prst="rect">
            <a:avLst/>
          </a:prstGeom>
        </p:spPr>
      </p:pic>
      <p:pic>
        <p:nvPicPr>
          <p:cNvPr id="69" name="Image 68" descr="Une image contenant céleri, légume, nourriture&#10;&#10;Le contenu généré par l’IA peut être incorrect.">
            <a:extLst>
              <a:ext uri="{FF2B5EF4-FFF2-40B4-BE49-F238E27FC236}">
                <a16:creationId xmlns:a16="http://schemas.microsoft.com/office/drawing/2014/main" id="{B9C142B1-11CA-0192-DD39-407D7CFA69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43212"/>
            <a:ext cx="1066800" cy="1171575"/>
          </a:xfrm>
          <a:prstGeom prst="rect">
            <a:avLst/>
          </a:prstGeom>
        </p:spPr>
      </p:pic>
      <p:pic>
        <p:nvPicPr>
          <p:cNvPr id="71" name="Image 70" descr="Une image contenant céleri-rave, légume, nourriture, Légume-feuille&#10;&#10;Le contenu généré par l’IA peut être incorrect.">
            <a:extLst>
              <a:ext uri="{FF2B5EF4-FFF2-40B4-BE49-F238E27FC236}">
                <a16:creationId xmlns:a16="http://schemas.microsoft.com/office/drawing/2014/main" id="{51A57054-A772-C087-5909-257A67D256E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2833687"/>
            <a:ext cx="1076325" cy="119062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64183A1-F53E-1112-1E9E-A1191BE3596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71787"/>
            <a:ext cx="1085850" cy="1114425"/>
          </a:xfrm>
          <a:prstGeom prst="rect">
            <a:avLst/>
          </a:prstGeom>
        </p:spPr>
      </p:pic>
      <p:pic>
        <p:nvPicPr>
          <p:cNvPr id="75" name="Image 74" descr="Une image contenant légume, Choux de Bruxelles, Chou commun, chou&#10;&#10;Le contenu généré par l’IA peut être incorrect.">
            <a:extLst>
              <a:ext uri="{FF2B5EF4-FFF2-40B4-BE49-F238E27FC236}">
                <a16:creationId xmlns:a16="http://schemas.microsoft.com/office/drawing/2014/main" id="{D13A767A-4A01-8140-5133-0627DA542EB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62262"/>
            <a:ext cx="1085850" cy="1133475"/>
          </a:xfrm>
          <a:prstGeom prst="rect">
            <a:avLst/>
          </a:prstGeom>
        </p:spPr>
      </p:pic>
      <p:pic>
        <p:nvPicPr>
          <p:cNvPr id="77" name="Image 76" descr="Une image contenant légume, chou-fleur, Légumes crucifères, produits&#10;&#10;Le contenu généré par l’IA peut être incorrect.">
            <a:extLst>
              <a:ext uri="{FF2B5EF4-FFF2-40B4-BE49-F238E27FC236}">
                <a16:creationId xmlns:a16="http://schemas.microsoft.com/office/drawing/2014/main" id="{6563473F-D033-B616-82B0-F565E75FF4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57500"/>
            <a:ext cx="1095375" cy="1143000"/>
          </a:xfrm>
          <a:prstGeom prst="rect">
            <a:avLst/>
          </a:prstGeom>
        </p:spPr>
      </p:pic>
      <p:pic>
        <p:nvPicPr>
          <p:cNvPr id="79" name="Image 78" descr="Une image contenant légume, chou-rave, nourriture&#10;&#10;Le contenu généré par l’IA peut être incorrect.">
            <a:extLst>
              <a:ext uri="{FF2B5EF4-FFF2-40B4-BE49-F238E27FC236}">
                <a16:creationId xmlns:a16="http://schemas.microsoft.com/office/drawing/2014/main" id="{B191383D-524D-D96A-A9CC-B96178169A9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2886075"/>
            <a:ext cx="933450" cy="1085850"/>
          </a:xfrm>
          <a:prstGeom prst="rect">
            <a:avLst/>
          </a:prstGeom>
        </p:spPr>
      </p:pic>
      <p:pic>
        <p:nvPicPr>
          <p:cNvPr id="81" name="Image 80" descr="Une image contenant légume, Légumes crucifères, Broco-fleur, Chou commun&#10;&#10;Le contenu généré par l’IA peut être incorrect.">
            <a:extLst>
              <a:ext uri="{FF2B5EF4-FFF2-40B4-BE49-F238E27FC236}">
                <a16:creationId xmlns:a16="http://schemas.microsoft.com/office/drawing/2014/main" id="{30A233CC-EF09-71B4-73C0-03BAAA18F26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843212"/>
            <a:ext cx="1047750" cy="1171575"/>
          </a:xfrm>
          <a:prstGeom prst="rect">
            <a:avLst/>
          </a:prstGeom>
        </p:spPr>
      </p:pic>
      <p:pic>
        <p:nvPicPr>
          <p:cNvPr id="83" name="Image 82" descr="Une image contenant légume, violet, Chou commun, Chou rouge&#10;&#10;Le contenu généré par l’IA peut être incorrect.">
            <a:extLst>
              <a:ext uri="{FF2B5EF4-FFF2-40B4-BE49-F238E27FC236}">
                <a16:creationId xmlns:a16="http://schemas.microsoft.com/office/drawing/2014/main" id="{1937DF10-2CB9-E001-0D45-DA6204FAD11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2843212"/>
            <a:ext cx="1114425" cy="1171575"/>
          </a:xfrm>
          <a:prstGeom prst="rect">
            <a:avLst/>
          </a:prstGeom>
        </p:spPr>
      </p:pic>
      <p:pic>
        <p:nvPicPr>
          <p:cNvPr id="85" name="Image 84" descr="Une image contenant légume, cive, Ciboule, ciboulette à l’ail&#10;&#10;Le contenu généré par l’IA peut être incorrect.">
            <a:extLst>
              <a:ext uri="{FF2B5EF4-FFF2-40B4-BE49-F238E27FC236}">
                <a16:creationId xmlns:a16="http://schemas.microsoft.com/office/drawing/2014/main" id="{C96A8131-AD6B-E180-5713-100BA27CA76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2857500"/>
            <a:ext cx="1038225" cy="1143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BF3BFB23-DB64-A8E8-A3D8-B625F6961D0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838450"/>
            <a:ext cx="1047750" cy="1181100"/>
          </a:xfrm>
          <a:prstGeom prst="rect">
            <a:avLst/>
          </a:prstGeom>
        </p:spPr>
      </p:pic>
      <p:pic>
        <p:nvPicPr>
          <p:cNvPr id="89" name="Image 88" descr="Une image contenant produits, légume, Aliments naturels, Végétalisme&#10;&#10;Le contenu généré par l’IA peut être incorrect.">
            <a:extLst>
              <a:ext uri="{FF2B5EF4-FFF2-40B4-BE49-F238E27FC236}">
                <a16:creationId xmlns:a16="http://schemas.microsoft.com/office/drawing/2014/main" id="{D3371F6E-0065-14BF-B57B-4DAC96CFCAD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47975"/>
            <a:ext cx="1095375" cy="1162050"/>
          </a:xfrm>
          <a:prstGeom prst="rect">
            <a:avLst/>
          </a:prstGeom>
        </p:spPr>
      </p:pic>
      <p:pic>
        <p:nvPicPr>
          <p:cNvPr id="91" name="Image 90" descr="Une image contenant persil, coriandre, feuille, plante&#10;&#10;Le contenu généré par l’IA peut être incorrect.">
            <a:extLst>
              <a:ext uri="{FF2B5EF4-FFF2-40B4-BE49-F238E27FC236}">
                <a16:creationId xmlns:a16="http://schemas.microsoft.com/office/drawing/2014/main" id="{FF6DFCD4-F541-7BEB-BFEF-4B53782BAF2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57500"/>
            <a:ext cx="1104900" cy="1143000"/>
          </a:xfrm>
          <a:prstGeom prst="rect">
            <a:avLst/>
          </a:prstGeom>
        </p:spPr>
      </p:pic>
      <p:pic>
        <p:nvPicPr>
          <p:cNvPr id="93" name="Image 92" descr="Une image contenant concombre, courgette, Cucumis, nourriture&#10;&#10;Le contenu généré par l’IA peut être incorrect.">
            <a:extLst>
              <a:ext uri="{FF2B5EF4-FFF2-40B4-BE49-F238E27FC236}">
                <a16:creationId xmlns:a16="http://schemas.microsoft.com/office/drawing/2014/main" id="{12730063-1E5D-9F44-8217-3442A8AAA3A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52737"/>
            <a:ext cx="1123950" cy="1152525"/>
          </a:xfrm>
          <a:prstGeom prst="rect">
            <a:avLst/>
          </a:prstGeom>
        </p:spPr>
      </p:pic>
      <p:pic>
        <p:nvPicPr>
          <p:cNvPr id="95" name="Image 94" descr="Une image contenant produits, légume, Aliments naturels, concombre&#10;&#10;Le contenu généré par l’IA peut être incorrect.">
            <a:extLst>
              <a:ext uri="{FF2B5EF4-FFF2-40B4-BE49-F238E27FC236}">
                <a16:creationId xmlns:a16="http://schemas.microsoft.com/office/drawing/2014/main" id="{DE8D1ECA-5206-1657-DD41-E97E1016B98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47975"/>
            <a:ext cx="1143000" cy="1162050"/>
          </a:xfrm>
          <a:prstGeom prst="rect">
            <a:avLst/>
          </a:prstGeom>
        </p:spPr>
      </p:pic>
      <p:pic>
        <p:nvPicPr>
          <p:cNvPr id="97" name="Image 96" descr="Une image contenant nourriture, orange&#10;&#10;Le contenu généré par l’IA peut être incorrect.">
            <a:extLst>
              <a:ext uri="{FF2B5EF4-FFF2-40B4-BE49-F238E27FC236}">
                <a16:creationId xmlns:a16="http://schemas.microsoft.com/office/drawing/2014/main" id="{02A746A7-1A13-8F69-C09B-F0CA6840249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52737"/>
            <a:ext cx="1152525" cy="1152525"/>
          </a:xfrm>
          <a:prstGeom prst="rect">
            <a:avLst/>
          </a:prstGeom>
        </p:spPr>
      </p:pic>
      <p:pic>
        <p:nvPicPr>
          <p:cNvPr id="99" name="Image 98" descr="Une image contenant légume, produits, Aliments naturels, Nourriture locale&#10;&#10;Le contenu généré par l’IA peut être incorrect.">
            <a:extLst>
              <a:ext uri="{FF2B5EF4-FFF2-40B4-BE49-F238E27FC236}">
                <a16:creationId xmlns:a16="http://schemas.microsoft.com/office/drawing/2014/main" id="{DF77309B-C311-18C2-80A9-E452881BF95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52737"/>
            <a:ext cx="1152525" cy="1152525"/>
          </a:xfrm>
          <a:prstGeom prst="rect">
            <a:avLst/>
          </a:prstGeom>
        </p:spPr>
      </p:pic>
      <p:pic>
        <p:nvPicPr>
          <p:cNvPr id="101" name="Image 100" descr="Une image contenant légume, endive, chou, nourriture&#10;&#10;Le contenu généré par l’IA peut être incorrect.">
            <a:extLst>
              <a:ext uri="{FF2B5EF4-FFF2-40B4-BE49-F238E27FC236}">
                <a16:creationId xmlns:a16="http://schemas.microsoft.com/office/drawing/2014/main" id="{56150B1B-D3EE-BF2B-95D2-F22DA3617E4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847975"/>
            <a:ext cx="1162050" cy="1162050"/>
          </a:xfrm>
          <a:prstGeom prst="rect">
            <a:avLst/>
          </a:prstGeom>
        </p:spPr>
      </p:pic>
      <p:pic>
        <p:nvPicPr>
          <p:cNvPr id="103" name="Image 102" descr="Une image contenant légume, épinard, herbe, basilic&#10;&#10;Le contenu généré par l’IA peut être incorrect.">
            <a:extLst>
              <a:ext uri="{FF2B5EF4-FFF2-40B4-BE49-F238E27FC236}">
                <a16:creationId xmlns:a16="http://schemas.microsoft.com/office/drawing/2014/main" id="{D9045625-9BD4-DD79-D21E-897DB1396B8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57500"/>
            <a:ext cx="1095375" cy="1143000"/>
          </a:xfrm>
          <a:prstGeom prst="rect">
            <a:avLst/>
          </a:prstGeom>
        </p:spPr>
      </p:pic>
      <p:pic>
        <p:nvPicPr>
          <p:cNvPr id="105" name="Image 104" descr="Une image contenant légume, fenouil, nourriture, plante&#10;&#10;Le contenu généré par l’IA peut être incorrect.">
            <a:extLst>
              <a:ext uri="{FF2B5EF4-FFF2-40B4-BE49-F238E27FC236}">
                <a16:creationId xmlns:a16="http://schemas.microsoft.com/office/drawing/2014/main" id="{3552B5C4-A01A-7F3C-8241-3F5F2281DDA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62262"/>
            <a:ext cx="1095375" cy="1133475"/>
          </a:xfrm>
          <a:prstGeom prst="rect">
            <a:avLst/>
          </a:prstGeom>
        </p:spPr>
      </p:pic>
      <p:pic>
        <p:nvPicPr>
          <p:cNvPr id="107" name="Image 106" descr="Une image contenant légume, haricot, Haricot commun, Fève&#10;&#10;Le contenu généré par l’IA peut être incorrect.">
            <a:extLst>
              <a:ext uri="{FF2B5EF4-FFF2-40B4-BE49-F238E27FC236}">
                <a16:creationId xmlns:a16="http://schemas.microsoft.com/office/drawing/2014/main" id="{82252AEA-CB23-1DAB-1422-7EFE12341DD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852737"/>
            <a:ext cx="1181100" cy="1152525"/>
          </a:xfrm>
          <a:prstGeom prst="rect">
            <a:avLst/>
          </a:prstGeom>
        </p:spPr>
      </p:pic>
      <p:pic>
        <p:nvPicPr>
          <p:cNvPr id="109" name="Image 108" descr="Une image contenant épice, nourriture&#10;&#10;Le contenu généré par l’IA peut être incorrect.">
            <a:extLst>
              <a:ext uri="{FF2B5EF4-FFF2-40B4-BE49-F238E27FC236}">
                <a16:creationId xmlns:a16="http://schemas.microsoft.com/office/drawing/2014/main" id="{C0D4212F-156D-8A27-EE99-D7ADEAF5400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47975"/>
            <a:ext cx="1095375" cy="1162050"/>
          </a:xfrm>
          <a:prstGeom prst="rect">
            <a:avLst/>
          </a:prstGeom>
        </p:spPr>
      </p:pic>
      <p:pic>
        <p:nvPicPr>
          <p:cNvPr id="111" name="Image 110" descr="Une image contenant légume, gumbo, produits, vert&#10;&#10;Le contenu généré par l’IA peut être incorrect.">
            <a:extLst>
              <a:ext uri="{FF2B5EF4-FFF2-40B4-BE49-F238E27FC236}">
                <a16:creationId xmlns:a16="http://schemas.microsoft.com/office/drawing/2014/main" id="{85FA2173-27A7-9523-701B-F140EEFAE192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43212"/>
            <a:ext cx="1143000" cy="1171575"/>
          </a:xfrm>
          <a:prstGeom prst="rect">
            <a:avLst/>
          </a:prstGeom>
        </p:spPr>
      </p:pic>
      <p:pic>
        <p:nvPicPr>
          <p:cNvPr id="113" name="Image 112" descr="Une image contenant légume, haricot, nourriture&#10;&#10;Le contenu généré par l’IA peut être incorrect.">
            <a:extLst>
              <a:ext uri="{FF2B5EF4-FFF2-40B4-BE49-F238E27FC236}">
                <a16:creationId xmlns:a16="http://schemas.microsoft.com/office/drawing/2014/main" id="{6AEC06C7-383D-C4C6-DA53-9340FD897DD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33687"/>
            <a:ext cx="1143000" cy="1190625"/>
          </a:xfrm>
          <a:prstGeom prst="rect">
            <a:avLst/>
          </a:prstGeom>
        </p:spPr>
      </p:pic>
      <p:pic>
        <p:nvPicPr>
          <p:cNvPr id="115" name="Image 114" descr="Une image contenant légume, nourriture, produits, Pois potager&#10;&#10;Le contenu généré par l’IA peut être incorrect.">
            <a:extLst>
              <a:ext uri="{FF2B5EF4-FFF2-40B4-BE49-F238E27FC236}">
                <a16:creationId xmlns:a16="http://schemas.microsoft.com/office/drawing/2014/main" id="{192BF613-E1DC-B604-8785-5D0AEF7CC49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2871787"/>
            <a:ext cx="1038225" cy="1114425"/>
          </a:xfrm>
          <a:prstGeom prst="rect">
            <a:avLst/>
          </a:prstGeom>
        </p:spPr>
      </p:pic>
      <p:pic>
        <p:nvPicPr>
          <p:cNvPr id="117" name="Image 116" descr="Une image contenant haricot, nourriture, légume&#10;&#10;Le contenu généré par l’IA peut être incorrect.">
            <a:extLst>
              <a:ext uri="{FF2B5EF4-FFF2-40B4-BE49-F238E27FC236}">
                <a16:creationId xmlns:a16="http://schemas.microsoft.com/office/drawing/2014/main" id="{CBAF9D6A-E8A9-E5AA-395D-99575F1D182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2876550"/>
            <a:ext cx="1114425" cy="1104900"/>
          </a:xfrm>
          <a:prstGeom prst="rect">
            <a:avLst/>
          </a:prstGeom>
        </p:spPr>
      </p:pic>
      <p:pic>
        <p:nvPicPr>
          <p:cNvPr id="119" name="Image 118" descr="Une image contenant légume, haricot, produits, Haricot commun&#10;&#10;Le contenu généré par l’IA peut être incorrect.">
            <a:extLst>
              <a:ext uri="{FF2B5EF4-FFF2-40B4-BE49-F238E27FC236}">
                <a16:creationId xmlns:a16="http://schemas.microsoft.com/office/drawing/2014/main" id="{6F8874AF-4476-A1AF-6DA8-0A4A56C2229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71787"/>
            <a:ext cx="1152525" cy="1114425"/>
          </a:xfrm>
          <a:prstGeom prst="rect">
            <a:avLst/>
          </a:prstGeom>
        </p:spPr>
      </p:pic>
      <p:pic>
        <p:nvPicPr>
          <p:cNvPr id="121" name="Image 120" descr="Une image contenant légume, nourriture, laitue&#10;&#10;Le contenu généré par l’IA peut être incorrect.">
            <a:extLst>
              <a:ext uri="{FF2B5EF4-FFF2-40B4-BE49-F238E27FC236}">
                <a16:creationId xmlns:a16="http://schemas.microsoft.com/office/drawing/2014/main" id="{A230699B-9455-1DA0-197F-ABB36A2EFAE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67025"/>
            <a:ext cx="1104900" cy="1123950"/>
          </a:xfrm>
          <a:prstGeom prst="rect">
            <a:avLst/>
          </a:prstGeom>
        </p:spPr>
      </p:pic>
      <p:pic>
        <p:nvPicPr>
          <p:cNvPr id="123" name="Image 122" descr="Une image contenant légume, laitue, Légume-feuille, endive&#10;&#10;Le contenu généré par l’IA peut être incorrect.">
            <a:extLst>
              <a:ext uri="{FF2B5EF4-FFF2-40B4-BE49-F238E27FC236}">
                <a16:creationId xmlns:a16="http://schemas.microsoft.com/office/drawing/2014/main" id="{6778F3BF-8329-3FD6-236B-33025E153D32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71787"/>
            <a:ext cx="1133475" cy="1114425"/>
          </a:xfrm>
          <a:prstGeom prst="rect">
            <a:avLst/>
          </a:prstGeom>
        </p:spPr>
      </p:pic>
      <p:pic>
        <p:nvPicPr>
          <p:cNvPr id="125" name="Image 124" descr="Une image contenant légume, laitue, chou, Légume-feuille&#10;&#10;Le contenu généré par l’IA peut être incorrect.">
            <a:extLst>
              <a:ext uri="{FF2B5EF4-FFF2-40B4-BE49-F238E27FC236}">
                <a16:creationId xmlns:a16="http://schemas.microsoft.com/office/drawing/2014/main" id="{E38C978A-6647-CEDD-12F3-92D8B2469E4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67025"/>
            <a:ext cx="1095375" cy="1123950"/>
          </a:xfrm>
          <a:prstGeom prst="rect">
            <a:avLst/>
          </a:prstGeom>
        </p:spPr>
      </p:pic>
      <p:pic>
        <p:nvPicPr>
          <p:cNvPr id="127" name="Image 126" descr="Une image contenant légume, Légume-feuille, produits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C27116E0-08BA-C728-E3C7-831D9115566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38450"/>
            <a:ext cx="1123950" cy="1181100"/>
          </a:xfrm>
          <a:prstGeom prst="rect">
            <a:avLst/>
          </a:prstGeom>
        </p:spPr>
      </p:pic>
      <p:pic>
        <p:nvPicPr>
          <p:cNvPr id="129" name="Image 128" descr="Une image contenant légume, laitue, Légume-feuille&#10;&#10;Le contenu généré par l’IA peut être incorrect.">
            <a:extLst>
              <a:ext uri="{FF2B5EF4-FFF2-40B4-BE49-F238E27FC236}">
                <a16:creationId xmlns:a16="http://schemas.microsoft.com/office/drawing/2014/main" id="{C09F9B50-BAB5-C772-F644-1C39E816E9A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33687"/>
            <a:ext cx="1066800" cy="1190625"/>
          </a:xfrm>
          <a:prstGeom prst="rect">
            <a:avLst/>
          </a:prstGeom>
        </p:spPr>
      </p:pic>
      <p:pic>
        <p:nvPicPr>
          <p:cNvPr id="131" name="Image 130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41DB34E0-EC05-0390-D731-835AF776FE4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2857500"/>
            <a:ext cx="1114425" cy="1143000"/>
          </a:xfrm>
          <a:prstGeom prst="rect">
            <a:avLst/>
          </a:prstGeom>
        </p:spPr>
      </p:pic>
      <p:pic>
        <p:nvPicPr>
          <p:cNvPr id="133" name="Image 132" descr="Une image contenant légume, herbe, basilic, plante&#10;&#10;Le contenu généré par l’IA peut être incorrect.">
            <a:extLst>
              <a:ext uri="{FF2B5EF4-FFF2-40B4-BE49-F238E27FC236}">
                <a16:creationId xmlns:a16="http://schemas.microsoft.com/office/drawing/2014/main" id="{737AF7BE-4B38-27E8-5686-625D3D68D0B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71787"/>
            <a:ext cx="1152525" cy="1114425"/>
          </a:xfrm>
          <a:prstGeom prst="rect">
            <a:avLst/>
          </a:prstGeom>
        </p:spPr>
      </p:pic>
      <p:pic>
        <p:nvPicPr>
          <p:cNvPr id="135" name="Image 134" descr="Une image contenant maïs, nourriture, Maïs en épi, Maïs doux&#10;&#10;Le contenu généré par l’IA peut être incorrect.">
            <a:extLst>
              <a:ext uri="{FF2B5EF4-FFF2-40B4-BE49-F238E27FC236}">
                <a16:creationId xmlns:a16="http://schemas.microsoft.com/office/drawing/2014/main" id="{1C3BB7FD-6834-4A1B-D015-7B292FE42709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47975"/>
            <a:ext cx="1123950" cy="1162050"/>
          </a:xfrm>
          <a:prstGeom prst="rect">
            <a:avLst/>
          </a:prstGeom>
        </p:spPr>
      </p:pic>
      <p:pic>
        <p:nvPicPr>
          <p:cNvPr id="137" name="Image 136" descr="Une image contenant légume, manioc&#10;&#10;Le contenu généré par l’IA peut être incorrect.">
            <a:extLst>
              <a:ext uri="{FF2B5EF4-FFF2-40B4-BE49-F238E27FC236}">
                <a16:creationId xmlns:a16="http://schemas.microsoft.com/office/drawing/2014/main" id="{20B38706-7A79-72F8-1941-FF8E5D067004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43212"/>
            <a:ext cx="1133475" cy="1171575"/>
          </a:xfrm>
          <a:prstGeom prst="rect">
            <a:avLst/>
          </a:prstGeom>
        </p:spPr>
      </p:pic>
      <p:pic>
        <p:nvPicPr>
          <p:cNvPr id="139" name="Image 138" descr="Une image contenant menthe, menthe verte, herbe, plante&#10;&#10;Le contenu généré par l’IA peut être incorrect.">
            <a:extLst>
              <a:ext uri="{FF2B5EF4-FFF2-40B4-BE49-F238E27FC236}">
                <a16:creationId xmlns:a16="http://schemas.microsoft.com/office/drawing/2014/main" id="{AC696142-5825-00D5-196C-787C208C688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67025"/>
            <a:ext cx="1123950" cy="1123950"/>
          </a:xfrm>
          <a:prstGeom prst="rect">
            <a:avLst/>
          </a:prstGeom>
        </p:spPr>
      </p:pic>
      <p:pic>
        <p:nvPicPr>
          <p:cNvPr id="141" name="Image 140" descr="Une image contenant légume, Légume-feuille, Légumes crucifères, Moutarde brune&#10;&#10;Le contenu généré par l’IA peut être incorrect.">
            <a:extLst>
              <a:ext uri="{FF2B5EF4-FFF2-40B4-BE49-F238E27FC236}">
                <a16:creationId xmlns:a16="http://schemas.microsoft.com/office/drawing/2014/main" id="{55E7260B-C8DF-90C0-EF0B-8197AC6B6FAF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2847975"/>
            <a:ext cx="1076325" cy="1162050"/>
          </a:xfrm>
          <a:prstGeom prst="rect">
            <a:avLst/>
          </a:prstGeom>
        </p:spPr>
      </p:pic>
      <p:pic>
        <p:nvPicPr>
          <p:cNvPr id="143" name="Image 142" descr="Une image contenant légume, nourriture, légume racine, produits&#10;&#10;Le contenu généré par l’IA peut être incorrect.">
            <a:extLst>
              <a:ext uri="{FF2B5EF4-FFF2-40B4-BE49-F238E27FC236}">
                <a16:creationId xmlns:a16="http://schemas.microsoft.com/office/drawing/2014/main" id="{AFE3260E-BC64-EB58-1AFA-AE1E08781DBD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43212"/>
            <a:ext cx="1085850" cy="1171575"/>
          </a:xfrm>
          <a:prstGeom prst="rect">
            <a:avLst/>
          </a:prstGeom>
        </p:spPr>
      </p:pic>
      <p:pic>
        <p:nvPicPr>
          <p:cNvPr id="145" name="Image 144" descr="Une image contenant légume, oignon, produits, Aliments naturels&#10;&#10;Le contenu généré par l’IA peut être incorrect.">
            <a:extLst>
              <a:ext uri="{FF2B5EF4-FFF2-40B4-BE49-F238E27FC236}">
                <a16:creationId xmlns:a16="http://schemas.microsoft.com/office/drawing/2014/main" id="{5B74A0A0-F959-AAD9-90F2-6834AC4ECD5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62262"/>
            <a:ext cx="1133475" cy="1133475"/>
          </a:xfrm>
          <a:prstGeom prst="rect">
            <a:avLst/>
          </a:prstGeom>
        </p:spPr>
      </p:pic>
      <p:pic>
        <p:nvPicPr>
          <p:cNvPr id="147" name="Image 146" descr="Une image contenant légume, olives, nourriture&#10;&#10;Le contenu généré par l’IA peut être incorrect.">
            <a:extLst>
              <a:ext uri="{FF2B5EF4-FFF2-40B4-BE49-F238E27FC236}">
                <a16:creationId xmlns:a16="http://schemas.microsoft.com/office/drawing/2014/main" id="{C438F71B-1CEE-D182-9ABF-75696725EE96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76550"/>
            <a:ext cx="1104900" cy="1104900"/>
          </a:xfrm>
          <a:prstGeom prst="rect">
            <a:avLst/>
          </a:prstGeom>
        </p:spPr>
      </p:pic>
      <p:pic>
        <p:nvPicPr>
          <p:cNvPr id="149" name="Image 148" descr="Une image contenant légume, panais, intérieur&#10;&#10;Le contenu généré par l’IA peut être incorrect.">
            <a:extLst>
              <a:ext uri="{FF2B5EF4-FFF2-40B4-BE49-F238E27FC236}">
                <a16:creationId xmlns:a16="http://schemas.microsoft.com/office/drawing/2014/main" id="{F03EDB80-6635-8F63-D942-9A90927EA22E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47975"/>
            <a:ext cx="1095375" cy="1162050"/>
          </a:xfrm>
          <a:prstGeom prst="rect">
            <a:avLst/>
          </a:prstGeom>
        </p:spPr>
      </p:pic>
      <p:pic>
        <p:nvPicPr>
          <p:cNvPr id="151" name="Image 150" descr="Une image contenant légume, patate douce, igname, légume racine&#10;&#10;Le contenu généré par l’IA peut être incorrect.">
            <a:extLst>
              <a:ext uri="{FF2B5EF4-FFF2-40B4-BE49-F238E27FC236}">
                <a16:creationId xmlns:a16="http://schemas.microsoft.com/office/drawing/2014/main" id="{802B02D5-EA65-4120-8291-275493484CB0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57500"/>
            <a:ext cx="1152525" cy="1143000"/>
          </a:xfrm>
          <a:prstGeom prst="rect">
            <a:avLst/>
          </a:prstGeom>
        </p:spPr>
      </p:pic>
      <p:pic>
        <p:nvPicPr>
          <p:cNvPr id="153" name="Image 152" descr="Une image contenant Aliments naturels, jaune, produits, légume&#10;&#10;Le contenu généré par l’IA peut être incorrect.">
            <a:extLst>
              <a:ext uri="{FF2B5EF4-FFF2-40B4-BE49-F238E27FC236}">
                <a16:creationId xmlns:a16="http://schemas.microsoft.com/office/drawing/2014/main" id="{8F9466AA-497B-9E66-C2F9-96CBDF2BF541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47975"/>
            <a:ext cx="1152525" cy="1162050"/>
          </a:xfrm>
          <a:prstGeom prst="rect">
            <a:avLst/>
          </a:prstGeom>
        </p:spPr>
      </p:pic>
      <p:pic>
        <p:nvPicPr>
          <p:cNvPr id="155" name="Image 154" descr="Une image contenant légume, pois, produits, Pois croquant&#10;&#10;Le contenu généré par l’IA peut être incorrect.">
            <a:extLst>
              <a:ext uri="{FF2B5EF4-FFF2-40B4-BE49-F238E27FC236}">
                <a16:creationId xmlns:a16="http://schemas.microsoft.com/office/drawing/2014/main" id="{EB5E67DF-BC01-078F-C32E-FDA683838EE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57500"/>
            <a:ext cx="1123950" cy="1143000"/>
          </a:xfrm>
          <a:prstGeom prst="rect">
            <a:avLst/>
          </a:prstGeom>
        </p:spPr>
      </p:pic>
      <p:pic>
        <p:nvPicPr>
          <p:cNvPr id="157" name="Image 156" descr="Une image contenant plat, nourriture, légume, poivre&#10;&#10;Le contenu généré par l’IA peut être incorrect.">
            <a:extLst>
              <a:ext uri="{FF2B5EF4-FFF2-40B4-BE49-F238E27FC236}">
                <a16:creationId xmlns:a16="http://schemas.microsoft.com/office/drawing/2014/main" id="{C9680306-F5BF-7065-0AF9-089FC478C75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38450"/>
            <a:ext cx="1123950" cy="1181100"/>
          </a:xfrm>
          <a:prstGeom prst="rect">
            <a:avLst/>
          </a:prstGeom>
        </p:spPr>
      </p:pic>
      <p:pic>
        <p:nvPicPr>
          <p:cNvPr id="159" name="Image 158" descr="Une image contenant chili, plat, nourriture, légume&#10;&#10;Le contenu généré par l’IA peut être incorrect.">
            <a:extLst>
              <a:ext uri="{FF2B5EF4-FFF2-40B4-BE49-F238E27FC236}">
                <a16:creationId xmlns:a16="http://schemas.microsoft.com/office/drawing/2014/main" id="{C71C0E88-998F-AB3E-40F9-4110D863966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33687"/>
            <a:ext cx="1085850" cy="1190625"/>
          </a:xfrm>
          <a:prstGeom prst="rect">
            <a:avLst/>
          </a:prstGeom>
        </p:spPr>
      </p:pic>
      <p:pic>
        <p:nvPicPr>
          <p:cNvPr id="161" name="Image 160" descr="Une image contenant herbe, feuille, légume, plante&#10;&#10;Le contenu généré par l’IA peut être incorrect.">
            <a:extLst>
              <a:ext uri="{FF2B5EF4-FFF2-40B4-BE49-F238E27FC236}">
                <a16:creationId xmlns:a16="http://schemas.microsoft.com/office/drawing/2014/main" id="{83A72C50-9F5C-1F80-E74F-4DDA5DB4DB5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67025"/>
            <a:ext cx="1085850" cy="1123950"/>
          </a:xfrm>
          <a:prstGeom prst="rect">
            <a:avLst/>
          </a:prstGeom>
        </p:spPr>
      </p:pic>
      <p:pic>
        <p:nvPicPr>
          <p:cNvPr id="163" name="Image 162" descr="Une image contenant légume, cive, Ciboule, nourriture&#10;&#10;Le contenu généré par l’IA peut être incorrect.">
            <a:extLst>
              <a:ext uri="{FF2B5EF4-FFF2-40B4-BE49-F238E27FC236}">
                <a16:creationId xmlns:a16="http://schemas.microsoft.com/office/drawing/2014/main" id="{F4D43FCE-6689-CC73-B68C-10E580B825BA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843212"/>
            <a:ext cx="1133475" cy="1171575"/>
          </a:xfrm>
          <a:prstGeom prst="rect">
            <a:avLst/>
          </a:prstGeom>
        </p:spPr>
      </p:pic>
      <p:pic>
        <p:nvPicPr>
          <p:cNvPr id="165" name="Image 164" descr="Une image contenant nourriture, pomme de terre, légume racine, Pomme de terre Russet Burbank&#10;&#10;Le contenu généré par l’IA peut être incorrect.">
            <a:extLst>
              <a:ext uri="{FF2B5EF4-FFF2-40B4-BE49-F238E27FC236}">
                <a16:creationId xmlns:a16="http://schemas.microsoft.com/office/drawing/2014/main" id="{ADA2E245-A48C-D021-46D7-8EA1FFD4D0DD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43212"/>
            <a:ext cx="1171575" cy="1171575"/>
          </a:xfrm>
          <a:prstGeom prst="rect">
            <a:avLst/>
          </a:prstGeom>
        </p:spPr>
      </p:pic>
      <p:pic>
        <p:nvPicPr>
          <p:cNvPr id="167" name="Image 166" descr="Une image contenant nourriture, igname, patate douce&#10;&#10;Le contenu généré par l’IA peut être incorrect.">
            <a:extLst>
              <a:ext uri="{FF2B5EF4-FFF2-40B4-BE49-F238E27FC236}">
                <a16:creationId xmlns:a16="http://schemas.microsoft.com/office/drawing/2014/main" id="{94CDD184-7A7B-521F-A728-1D0C4637C4BB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43212"/>
            <a:ext cx="1085850" cy="1171575"/>
          </a:xfrm>
          <a:prstGeom prst="rect">
            <a:avLst/>
          </a:prstGeom>
        </p:spPr>
      </p:pic>
      <p:pic>
        <p:nvPicPr>
          <p:cNvPr id="169" name="Image 168" descr="Une image contenant fruit, Aliments naturels, produits, Nourriture locale&#10;&#10;Le contenu généré par l’IA peut être incorrect.">
            <a:extLst>
              <a:ext uri="{FF2B5EF4-FFF2-40B4-BE49-F238E27FC236}">
                <a16:creationId xmlns:a16="http://schemas.microsoft.com/office/drawing/2014/main" id="{45725106-BE2F-3296-F26E-6A3867F68D44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2843212"/>
            <a:ext cx="1095375" cy="1171575"/>
          </a:xfrm>
          <a:prstGeom prst="rect">
            <a:avLst/>
          </a:prstGeom>
        </p:spPr>
      </p:pic>
      <p:pic>
        <p:nvPicPr>
          <p:cNvPr id="171" name="Image 170" descr="Une image contenant courge, Cucurbita, calebasse, Calebasse&#10;&#10;Le contenu généré par l’IA peut être incorrect.">
            <a:extLst>
              <a:ext uri="{FF2B5EF4-FFF2-40B4-BE49-F238E27FC236}">
                <a16:creationId xmlns:a16="http://schemas.microsoft.com/office/drawing/2014/main" id="{C0BF104B-6A84-CC2A-FCFD-0146155B5D6E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838450"/>
            <a:ext cx="1162050" cy="1181100"/>
          </a:xfrm>
          <a:prstGeom prst="rect">
            <a:avLst/>
          </a:prstGeom>
        </p:spPr>
      </p:pic>
      <p:pic>
        <p:nvPicPr>
          <p:cNvPr id="173" name="Image 172" descr="Une image contenant légume, nourriture&#10;&#10;Le contenu généré par l’IA peut être incorrect.">
            <a:extLst>
              <a:ext uri="{FF2B5EF4-FFF2-40B4-BE49-F238E27FC236}">
                <a16:creationId xmlns:a16="http://schemas.microsoft.com/office/drawing/2014/main" id="{D9A3AF35-CA2E-937E-A97B-0BBCEDF7726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95600"/>
            <a:ext cx="1171575" cy="1066800"/>
          </a:xfrm>
          <a:prstGeom prst="rect">
            <a:avLst/>
          </a:prstGeom>
        </p:spPr>
      </p:pic>
      <p:pic>
        <p:nvPicPr>
          <p:cNvPr id="175" name="Image 174" descr="Une image contenant radis, légume, produits, Légume-feuille&#10;&#10;Le contenu généré par l’IA peut être incorrect.">
            <a:extLst>
              <a:ext uri="{FF2B5EF4-FFF2-40B4-BE49-F238E27FC236}">
                <a16:creationId xmlns:a16="http://schemas.microsoft.com/office/drawing/2014/main" id="{03F6D477-D45C-059B-CF90-DAB2D0976B84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52737"/>
            <a:ext cx="1123950" cy="1152525"/>
          </a:xfrm>
          <a:prstGeom prst="rect">
            <a:avLst/>
          </a:prstGeom>
        </p:spPr>
      </p:pic>
      <p:pic>
        <p:nvPicPr>
          <p:cNvPr id="177" name="Image 176" descr="Une image contenant légume, radis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0518339F-DC70-8CFA-5C19-C48687E16605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838450"/>
            <a:ext cx="1181100" cy="1181100"/>
          </a:xfrm>
          <a:prstGeom prst="rect">
            <a:avLst/>
          </a:prstGeom>
        </p:spPr>
      </p:pic>
      <p:pic>
        <p:nvPicPr>
          <p:cNvPr id="179" name="Image 178" descr="Une image contenant légume, légume racine, produits, radis&#10;&#10;Le contenu généré par l’IA peut être incorrect.">
            <a:extLst>
              <a:ext uri="{FF2B5EF4-FFF2-40B4-BE49-F238E27FC236}">
                <a16:creationId xmlns:a16="http://schemas.microsoft.com/office/drawing/2014/main" id="{E0D52B8C-37FC-87D9-5637-1845E7DA20E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43212"/>
            <a:ext cx="1104900" cy="1171575"/>
          </a:xfrm>
          <a:prstGeom prst="rect">
            <a:avLst/>
          </a:prstGeom>
        </p:spPr>
      </p:pic>
      <p:pic>
        <p:nvPicPr>
          <p:cNvPr id="181" name="Image 180" descr="Une image contenant nourriture, légume&#10;&#10;Le contenu généré par l’IA peut être incorrect.">
            <a:extLst>
              <a:ext uri="{FF2B5EF4-FFF2-40B4-BE49-F238E27FC236}">
                <a16:creationId xmlns:a16="http://schemas.microsoft.com/office/drawing/2014/main" id="{729946BD-979A-42A0-21B7-AFCC47C93076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867025"/>
            <a:ext cx="1181100" cy="1123950"/>
          </a:xfrm>
          <a:prstGeom prst="rect">
            <a:avLst/>
          </a:prstGeom>
        </p:spPr>
      </p:pic>
      <p:pic>
        <p:nvPicPr>
          <p:cNvPr id="183" name="Image 182" descr="Une image contenant légume, Légume-feuille, blette, rhubarbe&#10;&#10;Le contenu généré par l’IA peut être incorrect.">
            <a:extLst>
              <a:ext uri="{FF2B5EF4-FFF2-40B4-BE49-F238E27FC236}">
                <a16:creationId xmlns:a16="http://schemas.microsoft.com/office/drawing/2014/main" id="{E7AF7F7D-E3D2-4AF0-1A71-8271CE4EC20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838450"/>
            <a:ext cx="1123950" cy="1181100"/>
          </a:xfrm>
          <a:prstGeom prst="rect">
            <a:avLst/>
          </a:prstGeom>
        </p:spPr>
      </p:pic>
      <p:pic>
        <p:nvPicPr>
          <p:cNvPr id="185" name="Image 184" descr="Une image contenant légume, manioc, nourriture&#10;&#10;Le contenu généré par l’IA peut être incorrect.">
            <a:extLst>
              <a:ext uri="{FF2B5EF4-FFF2-40B4-BE49-F238E27FC236}">
                <a16:creationId xmlns:a16="http://schemas.microsoft.com/office/drawing/2014/main" id="{6CE0C779-E986-1D5F-FB0E-F6774C6B3971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867025"/>
            <a:ext cx="1152525" cy="1123950"/>
          </a:xfrm>
          <a:prstGeom prst="rect">
            <a:avLst/>
          </a:prstGeom>
        </p:spPr>
      </p:pic>
      <p:pic>
        <p:nvPicPr>
          <p:cNvPr id="187" name="Image 186" descr="Une image contenant légume, laitue, Légume-feuille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8291A32D-FCF3-1777-1418-7ED1A6E20BB5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57500"/>
            <a:ext cx="1171575" cy="1143000"/>
          </a:xfrm>
          <a:prstGeom prst="rect">
            <a:avLst/>
          </a:prstGeom>
        </p:spPr>
      </p:pic>
      <p:pic>
        <p:nvPicPr>
          <p:cNvPr id="189" name="Image 188" descr="Une image contenant légume, légume racine, navet&#10;&#10;Le contenu généré par l’IA peut être incorrect.">
            <a:extLst>
              <a:ext uri="{FF2B5EF4-FFF2-40B4-BE49-F238E27FC236}">
                <a16:creationId xmlns:a16="http://schemas.microsoft.com/office/drawing/2014/main" id="{BE0EE8F2-ED07-B4B5-30F1-9A166EAE10D1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2" y="2819400"/>
            <a:ext cx="1171575" cy="1219200"/>
          </a:xfrm>
          <a:prstGeom prst="rect">
            <a:avLst/>
          </a:prstGeom>
        </p:spPr>
      </p:pic>
      <p:pic>
        <p:nvPicPr>
          <p:cNvPr id="191" name="Image 190" descr="Une image contenant légume, taro, nourriture&#10;&#10;Le contenu généré par l’IA peut être incorrect.">
            <a:extLst>
              <a:ext uri="{FF2B5EF4-FFF2-40B4-BE49-F238E27FC236}">
                <a16:creationId xmlns:a16="http://schemas.microsoft.com/office/drawing/2014/main" id="{3F12F28E-0DD0-C4CE-4D51-55BBA80983B8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847975"/>
            <a:ext cx="1200150" cy="1162050"/>
          </a:xfrm>
          <a:prstGeom prst="rect">
            <a:avLst/>
          </a:prstGeom>
        </p:spPr>
      </p:pic>
      <p:pic>
        <p:nvPicPr>
          <p:cNvPr id="193" name="Image 192" descr="Une image contenant Aliments naturels, tomate, légume, produits&#10;&#10;Le contenu généré par l’IA peut être incorrect.">
            <a:extLst>
              <a:ext uri="{FF2B5EF4-FFF2-40B4-BE49-F238E27FC236}">
                <a16:creationId xmlns:a16="http://schemas.microsoft.com/office/drawing/2014/main" id="{806281F6-FC7E-99F0-4E2B-A1FD7F383DF5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838450"/>
            <a:ext cx="1085850" cy="1181100"/>
          </a:xfrm>
          <a:prstGeom prst="rect">
            <a:avLst/>
          </a:prstGeom>
        </p:spPr>
      </p:pic>
      <p:pic>
        <p:nvPicPr>
          <p:cNvPr id="195" name="Image 194" descr="Une image contenant herbe, persil, coriandre, plante&#10;&#10;Le contenu généré par l’IA peut être incorrect.">
            <a:extLst>
              <a:ext uri="{FF2B5EF4-FFF2-40B4-BE49-F238E27FC236}">
                <a16:creationId xmlns:a16="http://schemas.microsoft.com/office/drawing/2014/main" id="{09D45AF3-4185-E80C-6BA1-9278D30A1E95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12" y="851068"/>
            <a:ext cx="7621736" cy="5716302"/>
          </a:xfrm>
          <a:prstGeom prst="rect">
            <a:avLst/>
          </a:prstGeom>
        </p:spPr>
      </p:pic>
      <p:graphicFrame>
        <p:nvGraphicFramePr>
          <p:cNvPr id="200" name="Objet 199">
            <a:hlinkClick r:id="" action="ppaction://ole?verb=0"/>
            <a:extLst>
              <a:ext uri="{FF2B5EF4-FFF2-40B4-BE49-F238E27FC236}">
                <a16:creationId xmlns:a16="http://schemas.microsoft.com/office/drawing/2014/main" id="{54D66F15-3843-B06E-7846-C1D9265D9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15425" y="9115425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98" imgW="6095975" imgH="3429123" progId="PowerPoint.Show.12">
                  <p:embed/>
                </p:oleObj>
              </mc:Choice>
              <mc:Fallback>
                <p:oleObj name="Presentation" r:id="rId98" imgW="6095975" imgH="3429123" progId="PowerPoint.Show.12">
                  <p:embed/>
                  <p:pic>
                    <p:nvPicPr>
                      <p:cNvPr id="200" name="Objet 19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4D66F15-3843-B06E-7846-C1D9265D9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9115425" y="9115425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t 200">
            <a:extLst>
              <a:ext uri="{FF2B5EF4-FFF2-40B4-BE49-F238E27FC236}">
                <a16:creationId xmlns:a16="http://schemas.microsoft.com/office/drawing/2014/main" id="{D15A0A2F-CA45-0BF3-9330-E7376A183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00" y="9207500"/>
          <a:ext cx="7699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 d’environnement du Gestionnaire de liaisons" showAsIcon="1" r:id="rId100" imgW="769797" imgH="518081" progId="Package">
                  <p:embed/>
                </p:oleObj>
              </mc:Choice>
              <mc:Fallback>
                <p:oleObj name="Objet d’environnement du Gestionnaire de liaisons" showAsIcon="1" r:id="rId100" imgW="769797" imgH="518081" progId="Package">
                  <p:embed/>
                  <p:pic>
                    <p:nvPicPr>
                      <p:cNvPr id="201" name="Objet 200">
                        <a:extLst>
                          <a:ext uri="{FF2B5EF4-FFF2-40B4-BE49-F238E27FC236}">
                            <a16:creationId xmlns:a16="http://schemas.microsoft.com/office/drawing/2014/main" id="{D15A0A2F-CA45-0BF3-9330-E7376A183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9207500" y="9207500"/>
                        <a:ext cx="7699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9703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1A02B-7A71-2848-6994-20695944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Basilic</a:t>
            </a:r>
          </a:p>
        </p:txBody>
      </p:sp>
      <p:pic>
        <p:nvPicPr>
          <p:cNvPr id="5" name="Espace réservé du contenu 4" descr="Une image contenant plante, herbe, basilic, légume&#10;&#10;Le contenu généré par l’IA peut être incorrect.">
            <a:extLst>
              <a:ext uri="{FF2B5EF4-FFF2-40B4-BE49-F238E27FC236}">
                <a16:creationId xmlns:a16="http://schemas.microsoft.com/office/drawing/2014/main" id="{1AA13390-F08F-AE16-B307-673EE7872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8" y="2181726"/>
            <a:ext cx="4716379" cy="3416969"/>
          </a:xfrm>
        </p:spPr>
      </p:pic>
    </p:spTree>
    <p:extLst>
      <p:ext uri="{BB962C8B-B14F-4D97-AF65-F5344CB8AC3E}">
        <p14:creationId xmlns:p14="http://schemas.microsoft.com/office/powerpoint/2010/main" val="42003709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C01BC-1195-589A-2F76-7124811D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Persil</a:t>
            </a:r>
          </a:p>
        </p:txBody>
      </p:sp>
      <p:pic>
        <p:nvPicPr>
          <p:cNvPr id="7" name="Espace réservé du contenu 6" descr="Une image contenant persil, coriandre, herbe, légume&#10;&#10;Le contenu généré par l’IA peut être incorrect.">
            <a:extLst>
              <a:ext uri="{FF2B5EF4-FFF2-40B4-BE49-F238E27FC236}">
                <a16:creationId xmlns:a16="http://schemas.microsoft.com/office/drawing/2014/main" id="{D1E798EF-EAD0-901A-BF4E-B06ACA23E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2374232"/>
            <a:ext cx="4363453" cy="3753851"/>
          </a:xfrm>
        </p:spPr>
      </p:pic>
    </p:spTree>
    <p:extLst>
      <p:ext uri="{BB962C8B-B14F-4D97-AF65-F5344CB8AC3E}">
        <p14:creationId xmlns:p14="http://schemas.microsoft.com/office/powerpoint/2010/main" val="275728371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fenouil, plante&#10;&#10;Le contenu généré par l’IA peut être incorrect.">
            <a:extLst>
              <a:ext uri="{FF2B5EF4-FFF2-40B4-BE49-F238E27FC236}">
                <a16:creationId xmlns:a16="http://schemas.microsoft.com/office/drawing/2014/main" id="{E0D8FACF-6850-EC40-FF26-A9D4D7F0D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2" y="1331495"/>
            <a:ext cx="5935578" cy="4940968"/>
          </a:xfrm>
        </p:spPr>
      </p:pic>
    </p:spTree>
    <p:extLst>
      <p:ext uri="{BB962C8B-B14F-4D97-AF65-F5344CB8AC3E}">
        <p14:creationId xmlns:p14="http://schemas.microsoft.com/office/powerpoint/2010/main" val="36655329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rsil, coriandre, feuille, plante&#10;&#10;Le contenu généré par l’IA peut être incorrect.">
            <a:extLst>
              <a:ext uri="{FF2B5EF4-FFF2-40B4-BE49-F238E27FC236}">
                <a16:creationId xmlns:a16="http://schemas.microsoft.com/office/drawing/2014/main" id="{8F031BC9-568E-AE9E-8AB3-2E905836F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2" y="850232"/>
            <a:ext cx="6737684" cy="4973052"/>
          </a:xfrm>
        </p:spPr>
      </p:pic>
    </p:spTree>
    <p:extLst>
      <p:ext uri="{BB962C8B-B14F-4D97-AF65-F5344CB8AC3E}">
        <p14:creationId xmlns:p14="http://schemas.microsoft.com/office/powerpoint/2010/main" val="415167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figue, Aliments naturels, produits&#10;&#10;Le contenu généré par l’IA peut être incorrect.">
            <a:extLst>
              <a:ext uri="{FF2B5EF4-FFF2-40B4-BE49-F238E27FC236}">
                <a16:creationId xmlns:a16="http://schemas.microsoft.com/office/drawing/2014/main" id="{89710785-9731-18CC-C6DB-07666C651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5" y="593558"/>
            <a:ext cx="6224337" cy="5694947"/>
          </a:xfrm>
        </p:spPr>
      </p:pic>
    </p:spTree>
    <p:extLst>
      <p:ext uri="{BB962C8B-B14F-4D97-AF65-F5344CB8AC3E}">
        <p14:creationId xmlns:p14="http://schemas.microsoft.com/office/powerpoint/2010/main" val="18264829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E4CE1-DB12-A1AA-5BAC-C2C6DD7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Origan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724917DF-544A-854F-9F6E-D4A5CBBC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802" y="2618144"/>
            <a:ext cx="4572396" cy="2766300"/>
          </a:xfrm>
        </p:spPr>
      </p:pic>
    </p:spTree>
    <p:extLst>
      <p:ext uri="{BB962C8B-B14F-4D97-AF65-F5344CB8AC3E}">
        <p14:creationId xmlns:p14="http://schemas.microsoft.com/office/powerpoint/2010/main" val="31232468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533A2-4B31-841C-FFBB-3B386567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9262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  <a:highlight>
                  <a:srgbClr val="C0C0C0"/>
                </a:highlight>
              </a:rPr>
              <a:t>Condiments et Epices</a:t>
            </a:r>
          </a:p>
        </p:txBody>
      </p:sp>
    </p:spTree>
    <p:extLst>
      <p:ext uri="{BB962C8B-B14F-4D97-AF65-F5344CB8AC3E}">
        <p14:creationId xmlns:p14="http://schemas.microsoft.com/office/powerpoint/2010/main" val="5289771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oignon, Aliments naturels, produits&#10;&#10;Le contenu généré par l’IA peut être incorrect.">
            <a:extLst>
              <a:ext uri="{FF2B5EF4-FFF2-40B4-BE49-F238E27FC236}">
                <a16:creationId xmlns:a16="http://schemas.microsoft.com/office/drawing/2014/main" id="{75E4A05E-A889-9638-DEF8-C29EBA358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5" y="781665"/>
            <a:ext cx="5958349" cy="5383161"/>
          </a:xfrm>
        </p:spPr>
      </p:pic>
    </p:spTree>
    <p:extLst>
      <p:ext uri="{BB962C8B-B14F-4D97-AF65-F5344CB8AC3E}">
        <p14:creationId xmlns:p14="http://schemas.microsoft.com/office/powerpoint/2010/main" val="170845756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oncombre, courgette, Cucumis, nourriture&#10;&#10;Le contenu généré par l’IA peut être incorrect.">
            <a:extLst>
              <a:ext uri="{FF2B5EF4-FFF2-40B4-BE49-F238E27FC236}">
                <a16:creationId xmlns:a16="http://schemas.microsoft.com/office/drawing/2014/main" id="{3BD9A6CC-0660-408F-7B17-63C6A80A0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16" y="1253613"/>
            <a:ext cx="5501149" cy="5117690"/>
          </a:xfrm>
        </p:spPr>
      </p:pic>
    </p:spTree>
    <p:extLst>
      <p:ext uri="{BB962C8B-B14F-4D97-AF65-F5344CB8AC3E}">
        <p14:creationId xmlns:p14="http://schemas.microsoft.com/office/powerpoint/2010/main" val="17964605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produits, Aliments naturels, Nourriture locale&#10;&#10;Le contenu généré par l’IA peut être incorrect.">
            <a:extLst>
              <a:ext uri="{FF2B5EF4-FFF2-40B4-BE49-F238E27FC236}">
                <a16:creationId xmlns:a16="http://schemas.microsoft.com/office/drawing/2014/main" id="{E927F9DF-F3E1-A93A-F234-8FD9D4DCB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 b="6070"/>
          <a:stretch/>
        </p:blipFill>
        <p:spPr>
          <a:xfrm>
            <a:off x="2507227" y="1238865"/>
            <a:ext cx="5810864" cy="4793225"/>
          </a:xfrm>
        </p:spPr>
      </p:pic>
    </p:spTree>
    <p:extLst>
      <p:ext uri="{BB962C8B-B14F-4D97-AF65-F5344CB8AC3E}">
        <p14:creationId xmlns:p14="http://schemas.microsoft.com/office/powerpoint/2010/main" val="29750590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ourriture, orange&#10;&#10;Le contenu généré par l’IA peut être incorrect.">
            <a:extLst>
              <a:ext uri="{FF2B5EF4-FFF2-40B4-BE49-F238E27FC236}">
                <a16:creationId xmlns:a16="http://schemas.microsoft.com/office/drawing/2014/main" id="{CC641B27-DD20-ECB2-BCD9-BF9D6B63F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" b="5509"/>
          <a:stretch/>
        </p:blipFill>
        <p:spPr>
          <a:xfrm>
            <a:off x="3465871" y="988142"/>
            <a:ext cx="5176684" cy="5058697"/>
          </a:xfrm>
        </p:spPr>
      </p:pic>
    </p:spTree>
    <p:extLst>
      <p:ext uri="{BB962C8B-B14F-4D97-AF65-F5344CB8AC3E}">
        <p14:creationId xmlns:p14="http://schemas.microsoft.com/office/powerpoint/2010/main" val="189820383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olives, nourriture&#10;&#10;Le contenu généré par l’IA peut être incorrect.">
            <a:extLst>
              <a:ext uri="{FF2B5EF4-FFF2-40B4-BE49-F238E27FC236}">
                <a16:creationId xmlns:a16="http://schemas.microsoft.com/office/drawing/2014/main" id="{035F85BE-2C5F-8BD0-1C6E-63D995B3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 b="3672"/>
          <a:stretch/>
        </p:blipFill>
        <p:spPr>
          <a:xfrm>
            <a:off x="3170903" y="1017640"/>
            <a:ext cx="5589639" cy="5029200"/>
          </a:xfrm>
        </p:spPr>
      </p:pic>
    </p:spTree>
    <p:extLst>
      <p:ext uri="{BB962C8B-B14F-4D97-AF65-F5344CB8AC3E}">
        <p14:creationId xmlns:p14="http://schemas.microsoft.com/office/powerpoint/2010/main" val="19677314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lat, nourriture, légume, poivre&#10;&#10;Le contenu généré par l’IA peut être incorrect.">
            <a:extLst>
              <a:ext uri="{FF2B5EF4-FFF2-40B4-BE49-F238E27FC236}">
                <a16:creationId xmlns:a16="http://schemas.microsoft.com/office/drawing/2014/main" id="{F3582BE4-E150-BD42-54B3-B3317AE93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4733"/>
          <a:stretch/>
        </p:blipFill>
        <p:spPr>
          <a:xfrm>
            <a:off x="2920181" y="1032387"/>
            <a:ext cx="5928851" cy="5073445"/>
          </a:xfrm>
        </p:spPr>
      </p:pic>
    </p:spTree>
    <p:extLst>
      <p:ext uri="{BB962C8B-B14F-4D97-AF65-F5344CB8AC3E}">
        <p14:creationId xmlns:p14="http://schemas.microsoft.com/office/powerpoint/2010/main" val="233781106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hili, plat, nourriture, légume&#10;&#10;Le contenu généré par l’IA peut être incorrect.">
            <a:extLst>
              <a:ext uri="{FF2B5EF4-FFF2-40B4-BE49-F238E27FC236}">
                <a16:creationId xmlns:a16="http://schemas.microsoft.com/office/drawing/2014/main" id="{58C40A65-4022-E92A-D87A-725AE7779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 b="3867"/>
          <a:stretch/>
        </p:blipFill>
        <p:spPr>
          <a:xfrm>
            <a:off x="3082413" y="796413"/>
            <a:ext cx="6076335" cy="5132439"/>
          </a:xfrm>
        </p:spPr>
      </p:pic>
    </p:spTree>
    <p:extLst>
      <p:ext uri="{BB962C8B-B14F-4D97-AF65-F5344CB8AC3E}">
        <p14:creationId xmlns:p14="http://schemas.microsoft.com/office/powerpoint/2010/main" val="21045188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nourriture, légume racine, produits&#10;&#10;Le contenu généré par l’IA peut être incorrect.">
            <a:extLst>
              <a:ext uri="{FF2B5EF4-FFF2-40B4-BE49-F238E27FC236}">
                <a16:creationId xmlns:a16="http://schemas.microsoft.com/office/drawing/2014/main" id="{A9B65B2E-5D44-F205-E14F-B0AFC53DA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"/>
          <a:stretch/>
        </p:blipFill>
        <p:spPr>
          <a:xfrm>
            <a:off x="3569110" y="648930"/>
            <a:ext cx="5899355" cy="5250426"/>
          </a:xfrm>
        </p:spPr>
      </p:pic>
    </p:spTree>
    <p:extLst>
      <p:ext uri="{BB962C8B-B14F-4D97-AF65-F5344CB8AC3E}">
        <p14:creationId xmlns:p14="http://schemas.microsoft.com/office/powerpoint/2010/main" val="300891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fraise, Fraises, Aliments naturels&#10;&#10;Le contenu généré par l’IA peut être incorrect.">
            <a:extLst>
              <a:ext uri="{FF2B5EF4-FFF2-40B4-BE49-F238E27FC236}">
                <a16:creationId xmlns:a16="http://schemas.microsoft.com/office/drawing/2014/main" id="{7F24486F-CC54-F632-3920-14D39D148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"/>
          <a:stretch/>
        </p:blipFill>
        <p:spPr>
          <a:xfrm>
            <a:off x="3015916" y="1251284"/>
            <a:ext cx="5325979" cy="4892842"/>
          </a:xfrm>
        </p:spPr>
      </p:pic>
    </p:spTree>
    <p:extLst>
      <p:ext uri="{BB962C8B-B14F-4D97-AF65-F5344CB8AC3E}">
        <p14:creationId xmlns:p14="http://schemas.microsoft.com/office/powerpoint/2010/main" val="8304957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75595-866E-D7A6-1F6C-C65697B7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9765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  <a:highlight>
                  <a:srgbClr val="C0C0C0"/>
                </a:highlight>
              </a:rPr>
              <a:t>Légumineuses</a:t>
            </a:r>
          </a:p>
        </p:txBody>
      </p:sp>
    </p:spTree>
    <p:extLst>
      <p:ext uri="{BB962C8B-B14F-4D97-AF65-F5344CB8AC3E}">
        <p14:creationId xmlns:p14="http://schemas.microsoft.com/office/powerpoint/2010/main" val="39005916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aricot, légume, Haricot commun, graine&#10;&#10;Le contenu généré par l’IA peut être incorrect.">
            <a:extLst>
              <a:ext uri="{FF2B5EF4-FFF2-40B4-BE49-F238E27FC236}">
                <a16:creationId xmlns:a16="http://schemas.microsoft.com/office/drawing/2014/main" id="{89F7D4B9-23D3-8D16-548B-89A0F282D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4679"/>
          <a:stretch/>
        </p:blipFill>
        <p:spPr>
          <a:xfrm>
            <a:off x="3318387" y="1312605"/>
            <a:ext cx="5692878" cy="4572001"/>
          </a:xfrm>
        </p:spPr>
      </p:pic>
    </p:spTree>
    <p:extLst>
      <p:ext uri="{BB962C8B-B14F-4D97-AF65-F5344CB8AC3E}">
        <p14:creationId xmlns:p14="http://schemas.microsoft.com/office/powerpoint/2010/main" val="39850833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haricot, nourriture&#10;&#10;Le contenu généré par l’IA peut être incorrect.">
            <a:extLst>
              <a:ext uri="{FF2B5EF4-FFF2-40B4-BE49-F238E27FC236}">
                <a16:creationId xmlns:a16="http://schemas.microsoft.com/office/drawing/2014/main" id="{A675DA73-7011-12E7-DAF9-F403B73C5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b="4972"/>
          <a:stretch/>
        </p:blipFill>
        <p:spPr>
          <a:xfrm>
            <a:off x="3244644" y="811161"/>
            <a:ext cx="5604387" cy="5073445"/>
          </a:xfrm>
        </p:spPr>
      </p:pic>
    </p:spTree>
    <p:extLst>
      <p:ext uri="{BB962C8B-B14F-4D97-AF65-F5344CB8AC3E}">
        <p14:creationId xmlns:p14="http://schemas.microsoft.com/office/powerpoint/2010/main" val="33017139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C2A40-2D08-7AF3-0224-991DAF21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0929"/>
            <a:ext cx="10515600" cy="1076632"/>
          </a:xfrm>
        </p:spPr>
        <p:txBody>
          <a:bodyPr/>
          <a:lstStyle/>
          <a:p>
            <a:pPr algn="ctr"/>
            <a:r>
              <a:rPr lang="fr-FR" dirty="0"/>
              <a:t>Haricots rouges</a:t>
            </a:r>
          </a:p>
        </p:txBody>
      </p:sp>
      <p:pic>
        <p:nvPicPr>
          <p:cNvPr id="3074" name="Picture 2" descr="Haricot rouge (légumes) - Académie du Goût">
            <a:extLst>
              <a:ext uri="{FF2B5EF4-FFF2-40B4-BE49-F238E27FC236}">
                <a16:creationId xmlns:a16="http://schemas.microsoft.com/office/drawing/2014/main" id="{F1B91BB7-E9D5-2B9A-2A9C-047D146C6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69" y="560439"/>
            <a:ext cx="6966312" cy="44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438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Graines et oléagineux, graine, nourriture, légume&#10;&#10;Le contenu généré par l’IA peut être incorrect.">
            <a:extLst>
              <a:ext uri="{FF2B5EF4-FFF2-40B4-BE49-F238E27FC236}">
                <a16:creationId xmlns:a16="http://schemas.microsoft.com/office/drawing/2014/main" id="{C07BAB1A-911C-39F8-5C4A-C2F245A9A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"/>
          <a:stretch/>
        </p:blipFill>
        <p:spPr>
          <a:xfrm>
            <a:off x="3347884" y="840658"/>
            <a:ext cx="5619135" cy="5545394"/>
          </a:xfrm>
        </p:spPr>
      </p:pic>
    </p:spTree>
    <p:extLst>
      <p:ext uri="{BB962C8B-B14F-4D97-AF65-F5344CB8AC3E}">
        <p14:creationId xmlns:p14="http://schemas.microsoft.com/office/powerpoint/2010/main" val="28890799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06AED-CFA6-88AD-6C09-510359B7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1" y="5324168"/>
            <a:ext cx="10515600" cy="914400"/>
          </a:xfrm>
        </p:spPr>
        <p:txBody>
          <a:bodyPr/>
          <a:lstStyle/>
          <a:p>
            <a:pPr algn="ctr"/>
            <a:r>
              <a:rPr lang="fr-FR" dirty="0"/>
              <a:t>Pâtes sèches</a:t>
            </a:r>
          </a:p>
        </p:txBody>
      </p:sp>
      <p:pic>
        <p:nvPicPr>
          <p:cNvPr id="4098" name="Picture 2" descr="160 000+ Pates Seches Photos, taleaux et images libre de ...">
            <a:extLst>
              <a:ext uri="{FF2B5EF4-FFF2-40B4-BE49-F238E27FC236}">
                <a16:creationId xmlns:a16="http://schemas.microsoft.com/office/drawing/2014/main" id="{0263AC50-0B08-E58F-A509-D71D1632D0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74" y="368710"/>
            <a:ext cx="67547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098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4BBCB-FC6A-E926-FE21-DAAAA898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6604"/>
            <a:ext cx="10515600" cy="1371600"/>
          </a:xfrm>
        </p:spPr>
        <p:txBody>
          <a:bodyPr/>
          <a:lstStyle/>
          <a:p>
            <a:pPr algn="ctr"/>
            <a:r>
              <a:rPr lang="fr-FR" dirty="0"/>
              <a:t>Pois cassés</a:t>
            </a:r>
          </a:p>
        </p:txBody>
      </p:sp>
      <p:pic>
        <p:nvPicPr>
          <p:cNvPr id="1026" name="Picture 2" descr="2 300+ Pois Cassés Photos, taleaux et images libre de droits ...">
            <a:extLst>
              <a:ext uri="{FF2B5EF4-FFF2-40B4-BE49-F238E27FC236}">
                <a16:creationId xmlns:a16="http://schemas.microsoft.com/office/drawing/2014/main" id="{2D347398-C871-2DC3-D434-8E0D94C39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12" y="877078"/>
            <a:ext cx="4544008" cy="38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974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82736-D60B-0BCF-102D-D71759E9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2155"/>
            <a:ext cx="10515600" cy="1091380"/>
          </a:xfrm>
        </p:spPr>
        <p:txBody>
          <a:bodyPr/>
          <a:lstStyle/>
          <a:p>
            <a:pPr algn="ctr"/>
            <a:r>
              <a:rPr lang="fr-FR" dirty="0"/>
              <a:t>riz</a:t>
            </a:r>
          </a:p>
        </p:txBody>
      </p:sp>
      <p:pic>
        <p:nvPicPr>
          <p:cNvPr id="5" name="Espace réservé du contenu 4" descr="Une image contenant riz, nourriture, Riz blanc, Riz au jasmin&#10;&#10;Le contenu généré par l’IA peut être incorrect.">
            <a:extLst>
              <a:ext uri="{FF2B5EF4-FFF2-40B4-BE49-F238E27FC236}">
                <a16:creationId xmlns:a16="http://schemas.microsoft.com/office/drawing/2014/main" id="{3FDCAAD3-C8FC-D455-FFC5-9113DA735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19" y="899652"/>
            <a:ext cx="4572000" cy="4277032"/>
          </a:xfrm>
        </p:spPr>
      </p:pic>
    </p:spTree>
    <p:extLst>
      <p:ext uri="{BB962C8B-B14F-4D97-AF65-F5344CB8AC3E}">
        <p14:creationId xmlns:p14="http://schemas.microsoft.com/office/powerpoint/2010/main" val="338072892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DEAA3-C86B-DB5A-0C16-AFB0A5D2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967"/>
            <a:ext cx="10515600" cy="1175657"/>
          </a:xfrm>
        </p:spPr>
        <p:txBody>
          <a:bodyPr/>
          <a:lstStyle/>
          <a:p>
            <a:pPr algn="ctr"/>
            <a:r>
              <a:rPr lang="fr-FR" dirty="0"/>
              <a:t>Semoule</a:t>
            </a:r>
          </a:p>
        </p:txBody>
      </p:sp>
      <p:pic>
        <p:nvPicPr>
          <p:cNvPr id="2052" name="Picture 4" descr="Semoule | QOOQ">
            <a:extLst>
              <a:ext uri="{FF2B5EF4-FFF2-40B4-BE49-F238E27FC236}">
                <a16:creationId xmlns:a16="http://schemas.microsoft.com/office/drawing/2014/main" id="{6BF8A0C8-F06D-442D-D2FA-4545238B6A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2" y="1119673"/>
            <a:ext cx="6531429" cy="33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3509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13027-2048-01B1-994B-02C9B797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2752437"/>
            <a:ext cx="10515600" cy="849745"/>
          </a:xfrm>
        </p:spPr>
        <p:txBody>
          <a:bodyPr>
            <a:no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  <a:highlight>
                  <a:srgbClr val="C0C0C0"/>
                </a:highlight>
              </a:rPr>
              <a:t>Produits Laitiers</a:t>
            </a:r>
          </a:p>
        </p:txBody>
      </p:sp>
    </p:spTree>
    <p:extLst>
      <p:ext uri="{BB962C8B-B14F-4D97-AF65-F5344CB8AC3E}">
        <p14:creationId xmlns:p14="http://schemas.microsoft.com/office/powerpoint/2010/main" val="390778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Super-aliments, nourriture&#10;&#10;Le contenu généré par l’IA peut être incorrect.">
            <a:extLst>
              <a:ext uri="{FF2B5EF4-FFF2-40B4-BE49-F238E27FC236}">
                <a16:creationId xmlns:a16="http://schemas.microsoft.com/office/drawing/2014/main" id="{32C2BE3D-D381-F42A-F890-0A7B2ED67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994610"/>
            <a:ext cx="6015788" cy="5133473"/>
          </a:xfrm>
        </p:spPr>
      </p:pic>
    </p:spTree>
    <p:extLst>
      <p:ext uri="{BB962C8B-B14F-4D97-AF65-F5344CB8AC3E}">
        <p14:creationId xmlns:p14="http://schemas.microsoft.com/office/powerpoint/2010/main" val="330091993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B353E-A6DE-C6C5-E837-66E6052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1652"/>
            <a:ext cx="10515600" cy="766916"/>
          </a:xfrm>
        </p:spPr>
        <p:txBody>
          <a:bodyPr/>
          <a:lstStyle/>
          <a:p>
            <a:pPr algn="ctr"/>
            <a:r>
              <a:rPr lang="fr-FR" dirty="0"/>
              <a:t>Beurre</a:t>
            </a:r>
          </a:p>
        </p:txBody>
      </p:sp>
      <p:pic>
        <p:nvPicPr>
          <p:cNvPr id="1026" name="Picture 2" descr="Beurre - Guide d'achat - UFC-Que Choisir">
            <a:extLst>
              <a:ext uri="{FF2B5EF4-FFF2-40B4-BE49-F238E27FC236}">
                <a16:creationId xmlns:a16="http://schemas.microsoft.com/office/drawing/2014/main" id="{4FADB58F-CCFB-7671-3A28-21B0890EBE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479501"/>
            <a:ext cx="7801897" cy="48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7348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188EA-D9E2-BFDB-0391-FF2366AE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5418"/>
            <a:ext cx="10515600" cy="766618"/>
          </a:xfrm>
        </p:spPr>
        <p:txBody>
          <a:bodyPr/>
          <a:lstStyle/>
          <a:p>
            <a:pPr algn="ctr"/>
            <a:r>
              <a:rPr lang="fr-FR" dirty="0"/>
              <a:t>Crème fraiche liquide</a:t>
            </a:r>
          </a:p>
        </p:txBody>
      </p:sp>
      <p:pic>
        <p:nvPicPr>
          <p:cNvPr id="4098" name="Picture 2" descr="Crème légère pour dessert en bouteille ou en brique | Bridélice">
            <a:extLst>
              <a:ext uri="{FF2B5EF4-FFF2-40B4-BE49-F238E27FC236}">
                <a16:creationId xmlns:a16="http://schemas.microsoft.com/office/drawing/2014/main" id="{0378CEF3-8501-05D1-FFCA-F21331E7C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5" y="711200"/>
            <a:ext cx="3380509" cy="36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6781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DD607-690F-20FE-04F3-ACBA0461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0"/>
            <a:ext cx="10515600" cy="757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Crème fraiche épaisse</a:t>
            </a:r>
          </a:p>
        </p:txBody>
      </p:sp>
      <p:pic>
        <p:nvPicPr>
          <p:cNvPr id="3074" name="Picture 2" descr="La Crème fraîche épaisse 30% 200g">
            <a:extLst>
              <a:ext uri="{FF2B5EF4-FFF2-40B4-BE49-F238E27FC236}">
                <a16:creationId xmlns:a16="http://schemas.microsoft.com/office/drawing/2014/main" id="{C4465F3D-772C-B9EF-8E73-CD8A4D45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9527"/>
            <a:ext cx="6123709" cy="42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603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91E02-A0BE-C1FC-7DAC-32A06996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1891"/>
            <a:ext cx="10515600" cy="960582"/>
          </a:xfrm>
        </p:spPr>
        <p:txBody>
          <a:bodyPr/>
          <a:lstStyle/>
          <a:p>
            <a:pPr algn="ctr"/>
            <a:r>
              <a:rPr lang="fr-FR" dirty="0"/>
              <a:t>Le Lait</a:t>
            </a:r>
          </a:p>
        </p:txBody>
      </p:sp>
      <p:pic>
        <p:nvPicPr>
          <p:cNvPr id="2050" name="Picture 2" descr="Tout savoir sur le lait ! • Les Nouvelles Gastronomiques ...">
            <a:extLst>
              <a:ext uri="{FF2B5EF4-FFF2-40B4-BE49-F238E27FC236}">
                <a16:creationId xmlns:a16="http://schemas.microsoft.com/office/drawing/2014/main" id="{F86F44D1-417F-6D5E-10C2-41D2C88A9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6" y="517236"/>
            <a:ext cx="6179127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824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C24A8-918F-9EC2-1B03-4FC9E486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3345"/>
            <a:ext cx="10515600" cy="900546"/>
          </a:xfrm>
        </p:spPr>
        <p:txBody>
          <a:bodyPr/>
          <a:lstStyle/>
          <a:p>
            <a:pPr algn="ctr"/>
            <a:r>
              <a:rPr lang="fr-FR" dirty="0"/>
              <a:t>Les Fromages</a:t>
            </a:r>
          </a:p>
        </p:txBody>
      </p:sp>
      <p:pic>
        <p:nvPicPr>
          <p:cNvPr id="1026" name="Picture 2" descr="7 conseils pour réussir son plateau de fromages - Ôdélices">
            <a:extLst>
              <a:ext uri="{FF2B5EF4-FFF2-40B4-BE49-F238E27FC236}">
                <a16:creationId xmlns:a16="http://schemas.microsoft.com/office/drawing/2014/main" id="{7DDADCF6-E29D-DB5E-297C-31DF269A4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109"/>
            <a:ext cx="9448800" cy="48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6458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B0B0A-5F3E-9103-423C-4205F8F1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0"/>
            <a:ext cx="105156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Petit suisse</a:t>
            </a:r>
          </a:p>
        </p:txBody>
      </p:sp>
      <p:pic>
        <p:nvPicPr>
          <p:cNvPr id="6146" name="Picture 2" descr="Petit-suisse nature 9,2% MG - Pâturages - 360 g">
            <a:extLst>
              <a:ext uri="{FF2B5EF4-FFF2-40B4-BE49-F238E27FC236}">
                <a16:creationId xmlns:a16="http://schemas.microsoft.com/office/drawing/2014/main" id="{716A0FEA-129A-FDD1-8C34-701CA04C0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92" y="1745673"/>
            <a:ext cx="5163126" cy="29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7364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BE964-A387-B026-79D9-59D00AC8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618"/>
            <a:ext cx="10515600" cy="849746"/>
          </a:xfrm>
        </p:spPr>
        <p:txBody>
          <a:bodyPr/>
          <a:lstStyle/>
          <a:p>
            <a:pPr algn="ctr"/>
            <a:r>
              <a:rPr lang="fr-FR" dirty="0"/>
              <a:t>Yaourt</a:t>
            </a:r>
          </a:p>
        </p:txBody>
      </p:sp>
      <p:pic>
        <p:nvPicPr>
          <p:cNvPr id="5122" name="Picture 2" descr="Santé. Diététique : le yaourt, l'allié de notre microbiote">
            <a:extLst>
              <a:ext uri="{FF2B5EF4-FFF2-40B4-BE49-F238E27FC236}">
                <a16:creationId xmlns:a16="http://schemas.microsoft.com/office/drawing/2014/main" id="{043DE2C3-A508-1A46-7D5A-129381389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19" y="498764"/>
            <a:ext cx="5412508" cy="41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253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44160-9C07-181A-6815-EE03A4F4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4663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  <a:highlight>
                  <a:srgbClr val="C0C0C0"/>
                </a:highlight>
              </a:rPr>
              <a:t>Viandes Poissons et œufs</a:t>
            </a:r>
          </a:p>
        </p:txBody>
      </p:sp>
    </p:spTree>
    <p:extLst>
      <p:ext uri="{BB962C8B-B14F-4D97-AF65-F5344CB8AC3E}">
        <p14:creationId xmlns:p14="http://schemas.microsoft.com/office/powerpoint/2010/main" val="23551496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780F2-BCAE-B139-47FB-607788E8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03" y="595963"/>
            <a:ext cx="4426755" cy="2597705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00B050"/>
                </a:solidFill>
                <a:highlight>
                  <a:srgbClr val="C0C0C0"/>
                </a:highlight>
              </a:rPr>
              <a:t>Les œufs de toutes les façons</a:t>
            </a:r>
          </a:p>
        </p:txBody>
      </p:sp>
      <p:sp>
        <p:nvSpPr>
          <p:cNvPr id="1067" name="Oval 104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54 200+ Oeuf Brouillé Photos, taleaux et images libre de ...">
            <a:extLst>
              <a:ext uri="{FF2B5EF4-FFF2-40B4-BE49-F238E27FC236}">
                <a16:creationId xmlns:a16="http://schemas.microsoft.com/office/drawing/2014/main" id="{D6FDECA7-159A-A712-D110-54A8DB39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6222" y="87681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Freeform: Shape 104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9" name="Oval 104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Recettes d'oeufs à la coque">
            <a:extLst>
              <a:ext uri="{FF2B5EF4-FFF2-40B4-BE49-F238E27FC236}">
                <a16:creationId xmlns:a16="http://schemas.microsoft.com/office/drawing/2014/main" id="{3E90EEDD-94DB-37B6-A90A-B4B8C275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20219" b="-1"/>
          <a:stretch/>
        </p:blipFill>
        <p:spPr bwMode="auto">
          <a:xfrm>
            <a:off x="4985211" y="270438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eufs au plat rapides">
            <a:extLst>
              <a:ext uri="{FF2B5EF4-FFF2-40B4-BE49-F238E27FC236}">
                <a16:creationId xmlns:a16="http://schemas.microsoft.com/office/drawing/2014/main" id="{98DBB200-FD06-0545-D748-CA8A4D97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1" b="14737"/>
          <a:stretch/>
        </p:blipFill>
        <p:spPr bwMode="auto">
          <a:xfrm>
            <a:off x="8126343" y="147431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Freeform: Shape 104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1" name="Freeform: Shape 1050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Un œuf – oui, un simple œuf – est le nouveau roi d'Instagram ...">
            <a:extLst>
              <a:ext uri="{FF2B5EF4-FFF2-40B4-BE49-F238E27FC236}">
                <a16:creationId xmlns:a16="http://schemas.microsoft.com/office/drawing/2014/main" id="{16DE0294-1092-AD1C-0E13-1CF0AE1D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r="25854" b="-3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melette images libres de droit, photos de Omelette ...">
            <a:extLst>
              <a:ext uri="{FF2B5EF4-FFF2-40B4-BE49-F238E27FC236}">
                <a16:creationId xmlns:a16="http://schemas.microsoft.com/office/drawing/2014/main" id="{AE4922B2-B4DD-4EB6-1E1A-B2CD071F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6" r="-1" b="527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" name="Freeform: Shape 105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11 000+ Oeuf Cuit Dur Photos, taleaux et images libre de ...">
            <a:extLst>
              <a:ext uri="{FF2B5EF4-FFF2-40B4-BE49-F238E27FC236}">
                <a16:creationId xmlns:a16="http://schemas.microsoft.com/office/drawing/2014/main" id="{5BFC70F1-1408-5C0B-1E72-59A3315B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5635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9CA82-0287-B6AF-BCC5-78C8C197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6434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  <a:highlight>
                  <a:srgbClr val="C0C0C0"/>
                </a:highlight>
              </a:rPr>
              <a:t>Les différentes façons de préparer un œuf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AA4A9-11CD-B0D1-8328-54B549D2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34"/>
            <a:ext cx="10515600" cy="4897339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>
                <a:highlight>
                  <a:srgbClr val="FFFF00"/>
                </a:highlight>
              </a:rPr>
              <a:t>Œufs dures </a:t>
            </a:r>
            <a:r>
              <a:rPr lang="fr-FR" sz="2200" dirty="0"/>
              <a:t>: </a:t>
            </a:r>
            <a:r>
              <a:rPr lang="fr-FR" sz="2200" b="0" i="0" dirty="0">
                <a:solidFill>
                  <a:srgbClr val="3F3735"/>
                </a:solidFill>
                <a:effectLst/>
              </a:rPr>
              <a:t>Plongez les œufs délicatement (avec l'aide d'une écumoire de préférence) dans l'eau bouillante et laissez-les cuire à frémissements pendant </a:t>
            </a:r>
            <a:r>
              <a:rPr lang="fr-FR" sz="2200" b="1" i="0" dirty="0">
                <a:solidFill>
                  <a:srgbClr val="3F3735"/>
                </a:solidFill>
                <a:effectLst/>
              </a:rPr>
              <a:t>9</a:t>
            </a:r>
            <a:r>
              <a:rPr lang="fr-FR" sz="2200" b="0" i="0" dirty="0">
                <a:solidFill>
                  <a:srgbClr val="3F3735"/>
                </a:solidFill>
                <a:effectLst/>
              </a:rPr>
              <a:t>-</a:t>
            </a:r>
            <a:r>
              <a:rPr lang="fr-FR" sz="2200" b="1" i="0" dirty="0">
                <a:solidFill>
                  <a:srgbClr val="3F3735"/>
                </a:solidFill>
                <a:effectLst/>
              </a:rPr>
              <a:t>10 minutes</a:t>
            </a:r>
            <a:r>
              <a:rPr lang="fr-FR" sz="2200" b="0" i="0" dirty="0">
                <a:solidFill>
                  <a:srgbClr val="3F3735"/>
                </a:solidFill>
                <a:effectLst/>
              </a:rPr>
              <a:t> (8 minutes si vous les préférez moins cuits, mais pas plus de 11 minutes sous peine de voir le blanc devenir caoutchouteux et le jaune friable).</a:t>
            </a:r>
          </a:p>
          <a:p>
            <a:r>
              <a:rPr lang="fr-FR" sz="2200" b="0" i="0" dirty="0">
                <a:effectLst/>
                <a:highlight>
                  <a:srgbClr val="FFFF00"/>
                </a:highlight>
              </a:rPr>
              <a:t>Œuf au plat </a:t>
            </a:r>
            <a:r>
              <a:rPr lang="fr-FR" sz="2200" b="0" i="0" dirty="0">
                <a:effectLst/>
              </a:rPr>
              <a:t>: Casser les dans un bol. Mettre le beurre à fondre dans la poêle. Lorsque le beurre est juste fondu, légèrement moussant, assaisonner de sel et verser délicatement les œufs dans la poêle. A l'aide de la spatule, maintenir les jaunes au centre de la poêle.</a:t>
            </a:r>
          </a:p>
          <a:p>
            <a:r>
              <a:rPr lang="fr-FR" sz="2200" b="0" i="0" dirty="0">
                <a:solidFill>
                  <a:srgbClr val="3F3735"/>
                </a:solidFill>
                <a:effectLst/>
                <a:highlight>
                  <a:srgbClr val="FFFF00"/>
                </a:highlight>
              </a:rPr>
              <a:t>Omelette</a:t>
            </a:r>
            <a:r>
              <a:rPr lang="fr-FR" sz="2200" b="0" i="0" dirty="0">
                <a:solidFill>
                  <a:srgbClr val="3F3735"/>
                </a:solidFill>
                <a:effectLst/>
              </a:rPr>
              <a:t> : Faites chauffer le beurre, versez-en un peu dans les œufs et mélangez. Versez les œufs dans la poêle à feu vif, baissez le feu et laissez cuire doucement en ramenant les bords de l'omelette au centre au fur et à mesure qu'ils prennent.</a:t>
            </a:r>
            <a:r>
              <a:rPr lang="fr-FR" sz="2200" b="0" i="0" dirty="0">
                <a:solidFill>
                  <a:srgbClr val="3F3735"/>
                </a:solidFill>
                <a:effectLst/>
                <a:latin typeface="Open Sans" panose="020B0606030504020204" pitchFamily="34" charset="0"/>
              </a:rPr>
              <a:t> Secouez un peu la poêle pour éviter que l'omelette n'attache, vérifiez la texture baveuse ou bien prise. Pliez l'omelette en deux et servez.</a:t>
            </a:r>
          </a:p>
          <a:p>
            <a:r>
              <a:rPr lang="fr-FR" sz="2200" b="0" i="0" dirty="0">
                <a:solidFill>
                  <a:srgbClr val="3F3735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Œuf à la coque </a:t>
            </a:r>
            <a:r>
              <a:rPr lang="fr-FR" sz="2200" b="0" i="0" dirty="0">
                <a:solidFill>
                  <a:srgbClr val="3F3735"/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fr-FR" sz="2200" b="0" i="0" dirty="0">
                <a:solidFill>
                  <a:srgbClr val="FFFFFF"/>
                </a:solidFill>
                <a:effectLst/>
                <a:latin typeface="Google Sans"/>
              </a:rPr>
              <a:t> </a:t>
            </a:r>
            <a:r>
              <a:rPr lang="fr-FR" sz="2200" b="0" i="0" dirty="0">
                <a:effectLst/>
                <a:latin typeface="Google Sans"/>
              </a:rPr>
              <a:t>Porter l'eau à faible ébullition, réduire aussitôt à feu doux et couvrir. À partir de ce moment, compter 3 min pour faire un œuf à la coque, et 10 min pour faire un œuf dur.</a:t>
            </a:r>
            <a:endParaRPr lang="fr-FR" sz="2200" b="0" i="0" dirty="0">
              <a:effectLst/>
              <a:latin typeface="Open Sans" panose="020B0606030504020204" pitchFamily="34" charset="0"/>
            </a:endParaRPr>
          </a:p>
          <a:p>
            <a:endParaRPr lang="fr-FR" sz="2200" b="0" i="0" dirty="0">
              <a:solidFill>
                <a:srgbClr val="3F3735"/>
              </a:solidFill>
              <a:effectLst/>
              <a:highlight>
                <a:srgbClr val="000000"/>
              </a:highlight>
              <a:latin typeface="Open Sans" panose="020B0606030504020204" pitchFamily="34" charset="0"/>
            </a:endParaRPr>
          </a:p>
          <a:p>
            <a:r>
              <a:rPr lang="fr-FR" sz="1600" b="0" i="0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Google Sans"/>
              </a:rPr>
              <a:t> </a:t>
            </a:r>
            <a:endParaRPr lang="fr-FR" sz="1600" b="0" i="0" dirty="0">
              <a:solidFill>
                <a:srgbClr val="3F3735"/>
              </a:solidFill>
              <a:effectLst/>
            </a:endParaRPr>
          </a:p>
          <a:p>
            <a:endParaRPr lang="fr-FR" sz="1600" b="0" i="0" dirty="0">
              <a:effectLst/>
              <a:latin typeface="Google Sans"/>
            </a:endParaRPr>
          </a:p>
          <a:p>
            <a:endParaRPr lang="fr-FR" sz="1600" b="0" i="0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19787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 de la passion, fruit, produits, Aliments naturels&#10;&#10;Le contenu généré par l’IA peut être incorrect.">
            <a:extLst>
              <a:ext uri="{FF2B5EF4-FFF2-40B4-BE49-F238E27FC236}">
                <a16:creationId xmlns:a16="http://schemas.microsoft.com/office/drawing/2014/main" id="{ED3DD3F5-7BF0-FE1F-D347-944B2405A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3" y="1026695"/>
            <a:ext cx="5678904" cy="5085347"/>
          </a:xfrm>
        </p:spPr>
      </p:pic>
    </p:spTree>
    <p:extLst>
      <p:ext uri="{BB962C8B-B14F-4D97-AF65-F5344CB8AC3E}">
        <p14:creationId xmlns:p14="http://schemas.microsoft.com/office/powerpoint/2010/main" val="63567396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9312C4-D305-1285-159F-5C5D4ADB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49116"/>
            <a:ext cx="9617105" cy="1110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 dirty="0" err="1">
                <a:solidFill>
                  <a:srgbClr val="00B050"/>
                </a:solidFill>
                <a:highlight>
                  <a:srgbClr val="C0C0C0"/>
                </a:highlight>
                <a:latin typeface="+mj-lt"/>
                <a:ea typeface="+mj-ea"/>
                <a:cs typeface="+mj-cs"/>
              </a:rPr>
              <a:t>Volailles</a:t>
            </a:r>
            <a:r>
              <a:rPr lang="en-US" sz="4800" b="1" kern="1200" dirty="0">
                <a:solidFill>
                  <a:srgbClr val="00B05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Image 6" descr="Une image contenant oiseau aquatique, oiseau, canard, bec&#10;&#10;Le contenu généré par l’IA peut être incorrect.">
            <a:extLst>
              <a:ext uri="{FF2B5EF4-FFF2-40B4-BE49-F238E27FC236}">
                <a16:creationId xmlns:a16="http://schemas.microsoft.com/office/drawing/2014/main" id="{69C7D59F-355F-7266-5712-1D0F4D7D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80" r="16024" b="-1"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Image 5" descr="Une image contenant oiseau, dinde, plein air, Dindon sauvage&#10;&#10;Le contenu généré par l’IA peut être incorrect.">
            <a:extLst>
              <a:ext uri="{FF2B5EF4-FFF2-40B4-BE49-F238E27FC236}">
                <a16:creationId xmlns:a16="http://schemas.microsoft.com/office/drawing/2014/main" id="{FBF0CA38-D065-8C21-0B2E-BC14D331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5" r="10163" b="3"/>
          <a:stretch/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026" name="Picture 2" descr="1 539 000+ Volaille Photos, taleaux et images libre de ...">
            <a:extLst>
              <a:ext uri="{FF2B5EF4-FFF2-40B4-BE49-F238E27FC236}">
                <a16:creationId xmlns:a16="http://schemas.microsoft.com/office/drawing/2014/main" id="{7276A21B-9F41-147D-BF6A-BC6F51515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r="7899" b="-1"/>
          <a:stretch/>
        </p:blipFill>
        <p:spPr bwMode="auto"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oiseau, pintade, galliformes, bec&#10;&#10;Le contenu généré par l’IA peut être incorrect.">
            <a:extLst>
              <a:ext uri="{FF2B5EF4-FFF2-40B4-BE49-F238E27FC236}">
                <a16:creationId xmlns:a16="http://schemas.microsoft.com/office/drawing/2014/main" id="{4761CB37-533E-CC16-B41C-B35FCAD601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96" r="11314" b="-1"/>
          <a:stretch/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4" name="AutoShape 4" descr="Dinde domestique : caractère, alimentation, habitat">
            <a:extLst>
              <a:ext uri="{FF2B5EF4-FFF2-40B4-BE49-F238E27FC236}">
                <a16:creationId xmlns:a16="http://schemas.microsoft.com/office/drawing/2014/main" id="{B172F6F9-20DE-F154-A1D5-A96F40584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2291" y="3276600"/>
            <a:ext cx="1764145" cy="1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F94D2B-F939-273B-CD30-B1118D75FB1F}"/>
              </a:ext>
            </a:extLst>
          </p:cNvPr>
          <p:cNvSpPr txBox="1"/>
          <p:nvPr/>
        </p:nvSpPr>
        <p:spPr>
          <a:xfrm>
            <a:off x="1133318" y="5862553"/>
            <a:ext cx="205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Canard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0A4765-B60C-CE9D-9C5C-DDDF5BA0E1CE}"/>
              </a:ext>
            </a:extLst>
          </p:cNvPr>
          <p:cNvSpPr txBox="1"/>
          <p:nvPr/>
        </p:nvSpPr>
        <p:spPr>
          <a:xfrm>
            <a:off x="4085877" y="6049757"/>
            <a:ext cx="179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Dinde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9B1C8F-4E12-C214-87B9-F441BD2B55E0}"/>
              </a:ext>
            </a:extLst>
          </p:cNvPr>
          <p:cNvSpPr txBox="1"/>
          <p:nvPr/>
        </p:nvSpPr>
        <p:spPr>
          <a:xfrm>
            <a:off x="6728905" y="6001052"/>
            <a:ext cx="179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Poulet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EE2EF4-078A-B745-AB82-9DEF11B9B075}"/>
              </a:ext>
            </a:extLst>
          </p:cNvPr>
          <p:cNvSpPr txBox="1"/>
          <p:nvPr/>
        </p:nvSpPr>
        <p:spPr>
          <a:xfrm>
            <a:off x="9421091" y="5957455"/>
            <a:ext cx="191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Pintade</a:t>
            </a:r>
          </a:p>
        </p:txBody>
      </p:sp>
    </p:spTree>
    <p:extLst>
      <p:ext uri="{BB962C8B-B14F-4D97-AF65-F5344CB8AC3E}">
        <p14:creationId xmlns:p14="http://schemas.microsoft.com/office/powerpoint/2010/main" val="52687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F9F70-CBA9-9FA0-7882-3DDEF03B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Les pièces de volailles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0C752A-9EF8-E21F-25A0-32A028BE2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0194" y="1808943"/>
            <a:ext cx="2419350" cy="14097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8C802C-B0E8-A686-6BE8-0CB4A772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69"/>
          <a:stretch/>
        </p:blipFill>
        <p:spPr>
          <a:xfrm>
            <a:off x="838200" y="1738948"/>
            <a:ext cx="2257425" cy="13255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209C16-7ACC-EBF5-3BDB-133FE1676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06" y="4322502"/>
            <a:ext cx="1466850" cy="140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0B2D0-DE83-8E23-6A75-D70611D8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980" y="1723505"/>
            <a:ext cx="2114550" cy="14097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EBF7DE-B816-C265-9E16-7D5E3285E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995" y="4344207"/>
            <a:ext cx="1409700" cy="1409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6CAAF0-D87F-1C46-256A-6EF59619F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678" y="4082771"/>
            <a:ext cx="2219325" cy="140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56E263-4F30-0E68-E110-507038CA736C}"/>
              </a:ext>
            </a:extLst>
          </p:cNvPr>
          <p:cNvSpPr txBox="1"/>
          <p:nvPr/>
        </p:nvSpPr>
        <p:spPr>
          <a:xfrm>
            <a:off x="471055" y="3133205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Escalope poulet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5378D8-E5AF-58AC-F61C-C73710A12D6F}"/>
              </a:ext>
            </a:extLst>
          </p:cNvPr>
          <p:cNvSpPr txBox="1"/>
          <p:nvPr/>
        </p:nvSpPr>
        <p:spPr>
          <a:xfrm>
            <a:off x="4802909" y="3133205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Poulet rôti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A53596-BDC7-45D7-F50F-62F0E5BCE6E4}"/>
              </a:ext>
            </a:extLst>
          </p:cNvPr>
          <p:cNvSpPr txBox="1"/>
          <p:nvPr/>
        </p:nvSpPr>
        <p:spPr>
          <a:xfrm>
            <a:off x="8480194" y="3429000"/>
            <a:ext cx="309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Magret de canard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D7B19B-5B08-0141-1A64-B485DFBFC467}"/>
              </a:ext>
            </a:extLst>
          </p:cNvPr>
          <p:cNvSpPr txBox="1"/>
          <p:nvPr/>
        </p:nvSpPr>
        <p:spPr>
          <a:xfrm>
            <a:off x="471055" y="5874327"/>
            <a:ext cx="330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Escalope de dinde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0ACA23-92D8-EE80-F4E8-EB858BA89AFC}"/>
              </a:ext>
            </a:extLst>
          </p:cNvPr>
          <p:cNvSpPr txBox="1"/>
          <p:nvPr/>
        </p:nvSpPr>
        <p:spPr>
          <a:xfrm>
            <a:off x="4341091" y="5588000"/>
            <a:ext cx="278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Pintade rôtie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E9B04F-A39C-8A10-1D63-DD73735C3491}"/>
              </a:ext>
            </a:extLst>
          </p:cNvPr>
          <p:cNvSpPr txBox="1"/>
          <p:nvPr/>
        </p:nvSpPr>
        <p:spPr>
          <a:xfrm>
            <a:off x="8201891" y="5874327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Poule au pot</a:t>
            </a:r>
          </a:p>
        </p:txBody>
      </p:sp>
    </p:spTree>
    <p:extLst>
      <p:ext uri="{BB962C8B-B14F-4D97-AF65-F5344CB8AC3E}">
        <p14:creationId xmlns:p14="http://schemas.microsoft.com/office/powerpoint/2010/main" val="233763935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A5EB-285E-640B-DEA4-840BCBEA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Le bœuf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F894AF5-4427-0A2B-A76A-31F328A4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840" y="1805940"/>
            <a:ext cx="3322320" cy="2065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D743E8-088A-AD53-D41B-D0588BE8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10"/>
          <a:stretch/>
        </p:blipFill>
        <p:spPr>
          <a:xfrm>
            <a:off x="629285" y="1314451"/>
            <a:ext cx="2114550" cy="11544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FBDD86-D042-A5A8-6C16-D5804DF1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5" y="1314450"/>
            <a:ext cx="1876425" cy="140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5F11AD-EB44-08D1-1785-2055E8685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457" y="3952240"/>
            <a:ext cx="1409700" cy="1409700"/>
          </a:xfrm>
          <a:prstGeom prst="rect">
            <a:avLst/>
          </a:prstGeom>
        </p:spPr>
      </p:pic>
      <p:pic>
        <p:nvPicPr>
          <p:cNvPr id="2050" name="Picture 2" descr="Steak Haché&quot; - Images et vidéos libres de droits | Adobe Stock">
            <a:extLst>
              <a:ext uri="{FF2B5EF4-FFF2-40B4-BE49-F238E27FC236}">
                <a16:creationId xmlns:a16="http://schemas.microsoft.com/office/drawing/2014/main" id="{F751711A-C48D-3824-BE98-C1A0D6BC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9" y="3429000"/>
            <a:ext cx="2200275" cy="16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DB16CA-4162-B98B-47DD-7ABFE8E56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310" y="4431030"/>
            <a:ext cx="2476500" cy="14097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78034A-AE0F-011F-8854-B226A93A02C2}"/>
              </a:ext>
            </a:extLst>
          </p:cNvPr>
          <p:cNvSpPr txBox="1"/>
          <p:nvPr/>
        </p:nvSpPr>
        <p:spPr>
          <a:xfrm>
            <a:off x="961708" y="2724150"/>
            <a:ext cx="184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Steak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6DF4D4-847C-273E-9CAB-3A2F0FB2BEF4}"/>
              </a:ext>
            </a:extLst>
          </p:cNvPr>
          <p:cNvSpPr txBox="1"/>
          <p:nvPr/>
        </p:nvSpPr>
        <p:spPr>
          <a:xfrm>
            <a:off x="838200" y="5135880"/>
            <a:ext cx="260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Steak haché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7E67AB-7C70-AD26-C5F9-F7C2A06EBC4B}"/>
              </a:ext>
            </a:extLst>
          </p:cNvPr>
          <p:cNvSpPr txBox="1"/>
          <p:nvPr/>
        </p:nvSpPr>
        <p:spPr>
          <a:xfrm>
            <a:off x="9629457" y="3020291"/>
            <a:ext cx="17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Pot au feu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B5BB0E-FC77-FE32-C7DF-76D4D4BE6A11}"/>
              </a:ext>
            </a:extLst>
          </p:cNvPr>
          <p:cNvSpPr txBox="1"/>
          <p:nvPr/>
        </p:nvSpPr>
        <p:spPr>
          <a:xfrm>
            <a:off x="8996218" y="5770669"/>
            <a:ext cx="275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Bœuf casserole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92AB5B-5E66-E600-DDA9-B0F017055B85}"/>
              </a:ext>
            </a:extLst>
          </p:cNvPr>
          <p:cNvSpPr txBox="1"/>
          <p:nvPr/>
        </p:nvSpPr>
        <p:spPr>
          <a:xfrm>
            <a:off x="4599708" y="6160655"/>
            <a:ext cx="275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Entrecôte</a:t>
            </a:r>
          </a:p>
        </p:txBody>
      </p:sp>
    </p:spTree>
    <p:extLst>
      <p:ext uri="{BB962C8B-B14F-4D97-AF65-F5344CB8AC3E}">
        <p14:creationId xmlns:p14="http://schemas.microsoft.com/office/powerpoint/2010/main" val="338087576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F3593-0590-7400-A80B-B9121708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753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Le veau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24FAE9B-5B93-015F-94C1-263BDBFEE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575" y="1592262"/>
            <a:ext cx="4023360" cy="27260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D896AB-25A2-2C3E-7E0B-FE2B4B0B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" y="2250440"/>
            <a:ext cx="1409700" cy="1409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6BF429-0E20-4E53-367A-655E42C29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45" y="4548822"/>
            <a:ext cx="1920240" cy="140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1AFBC0-F495-881C-AFA8-D1AF2F3D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060" y="2019300"/>
            <a:ext cx="2362200" cy="14097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6FE68C-C610-1047-25E6-89307F775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120" y="4713922"/>
            <a:ext cx="2473960" cy="1409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551EF0-72A4-E9D2-56D6-D7C37DA9A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950" y="4713922"/>
            <a:ext cx="1619250" cy="140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E08D63-8C33-3DAD-6385-E76B86DD0743}"/>
              </a:ext>
            </a:extLst>
          </p:cNvPr>
          <p:cNvSpPr txBox="1"/>
          <p:nvPr/>
        </p:nvSpPr>
        <p:spPr>
          <a:xfrm>
            <a:off x="544945" y="3778250"/>
            <a:ext cx="206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Escalope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5B97AE-1CC1-AEAA-1BA9-3991593391D1}"/>
              </a:ext>
            </a:extLst>
          </p:cNvPr>
          <p:cNvSpPr txBox="1"/>
          <p:nvPr/>
        </p:nvSpPr>
        <p:spPr>
          <a:xfrm>
            <a:off x="1264920" y="6123622"/>
            <a:ext cx="174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Côte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574023-0B94-44CF-6AA2-299A58967089}"/>
              </a:ext>
            </a:extLst>
          </p:cNvPr>
          <p:cNvSpPr txBox="1"/>
          <p:nvPr/>
        </p:nvSpPr>
        <p:spPr>
          <a:xfrm>
            <a:off x="4922462" y="6308436"/>
            <a:ext cx="145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Rôti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537681-BA2B-995A-1A1D-7456F9AAA9B2}"/>
              </a:ext>
            </a:extLst>
          </p:cNvPr>
          <p:cNvSpPr txBox="1"/>
          <p:nvPr/>
        </p:nvSpPr>
        <p:spPr>
          <a:xfrm>
            <a:off x="9180945" y="366014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Blanquette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4BB0B7-8FDD-BCFE-E294-46D2A6917210}"/>
              </a:ext>
            </a:extLst>
          </p:cNvPr>
          <p:cNvSpPr txBox="1"/>
          <p:nvPr/>
        </p:nvSpPr>
        <p:spPr>
          <a:xfrm>
            <a:off x="8896696" y="6284852"/>
            <a:ext cx="1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Navarin</a:t>
            </a:r>
          </a:p>
        </p:txBody>
      </p:sp>
    </p:spTree>
    <p:extLst>
      <p:ext uri="{BB962C8B-B14F-4D97-AF65-F5344CB8AC3E}">
        <p14:creationId xmlns:p14="http://schemas.microsoft.com/office/powerpoint/2010/main" val="17088992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FEC81-5E75-F112-B6EB-9ECF3781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485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Le cochon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CB6B9A4-A80B-D97D-923C-7AF9CDBB7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601" y="1655720"/>
            <a:ext cx="3586480" cy="2315570"/>
          </a:xfrm>
          <a:prstGeom prst="rect">
            <a:avLst/>
          </a:prstGeom>
        </p:spPr>
      </p:pic>
      <p:pic>
        <p:nvPicPr>
          <p:cNvPr id="3074" name="Picture 2" descr="jambon blanc MAISON 200g">
            <a:extLst>
              <a:ext uri="{FF2B5EF4-FFF2-40B4-BE49-F238E27FC236}">
                <a16:creationId xmlns:a16="http://schemas.microsoft.com/office/drawing/2014/main" id="{D41F4FB7-B38A-6645-D34F-1EDB190E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8" y="2019300"/>
            <a:ext cx="1495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251A3F-9A1B-D614-E846-9BE2DEA15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32" y="4278630"/>
            <a:ext cx="2034540" cy="16548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BEDFE6-1463-D436-3278-BF7A8C7BB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065" y="2019300"/>
            <a:ext cx="2038350" cy="140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9A1AE8-7F5C-F574-6C64-2531F2189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185" y="4508500"/>
            <a:ext cx="2114550" cy="1409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B11BAE-9801-7657-E3F1-EE8106059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155" y="4523740"/>
            <a:ext cx="2305050" cy="140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7711037-CE0C-04AE-C96B-8FE308551CB5}"/>
              </a:ext>
            </a:extLst>
          </p:cNvPr>
          <p:cNvSpPr txBox="1"/>
          <p:nvPr/>
        </p:nvSpPr>
        <p:spPr>
          <a:xfrm>
            <a:off x="838200" y="3576320"/>
            <a:ext cx="267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Jambon blanc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655B48-652A-A943-17F5-5C3F31F97041}"/>
              </a:ext>
            </a:extLst>
          </p:cNvPr>
          <p:cNvSpPr txBox="1"/>
          <p:nvPr/>
        </p:nvSpPr>
        <p:spPr>
          <a:xfrm>
            <a:off x="1754909" y="6059055"/>
            <a:ext cx="163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Jambon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9C8DCF-2BEF-91A8-E2A1-93B88AC3FE76}"/>
              </a:ext>
            </a:extLst>
          </p:cNvPr>
          <p:cNvSpPr txBox="1"/>
          <p:nvPr/>
        </p:nvSpPr>
        <p:spPr>
          <a:xfrm>
            <a:off x="5015345" y="6178550"/>
            <a:ext cx="155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Rôti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D18D98-9668-9B0E-27FB-3C77DE4B249D}"/>
              </a:ext>
            </a:extLst>
          </p:cNvPr>
          <p:cNvSpPr txBox="1"/>
          <p:nvPr/>
        </p:nvSpPr>
        <p:spPr>
          <a:xfrm>
            <a:off x="9365673" y="3576320"/>
            <a:ext cx="170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Côte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DB5EA2-667F-4D6B-55D1-44DEDA64DE71}"/>
              </a:ext>
            </a:extLst>
          </p:cNvPr>
          <p:cNvSpPr txBox="1"/>
          <p:nvPr/>
        </p:nvSpPr>
        <p:spPr>
          <a:xfrm>
            <a:off x="9029065" y="612342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Escalope</a:t>
            </a:r>
          </a:p>
        </p:txBody>
      </p:sp>
    </p:spTree>
    <p:extLst>
      <p:ext uri="{BB962C8B-B14F-4D97-AF65-F5344CB8AC3E}">
        <p14:creationId xmlns:p14="http://schemas.microsoft.com/office/powerpoint/2010/main" val="255151954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A030-BE46-51E1-0031-44B9F1FA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L’agneau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800B8BD-84DC-6964-BD2F-7180B1AA7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510" y="1764131"/>
            <a:ext cx="3008140" cy="2022778"/>
          </a:xfrm>
          <a:prstGeom prst="rect">
            <a:avLst/>
          </a:prstGeom>
        </p:spPr>
      </p:pic>
      <p:pic>
        <p:nvPicPr>
          <p:cNvPr id="1026" name="Picture 2" descr="Cotelette d agneau images libres de droit, photos de ...">
            <a:extLst>
              <a:ext uri="{FF2B5EF4-FFF2-40B4-BE49-F238E27FC236}">
                <a16:creationId xmlns:a16="http://schemas.microsoft.com/office/drawing/2014/main" id="{D5CBC45C-3FE7-F694-D12E-D83B4347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3" y="2468981"/>
            <a:ext cx="2238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1D7782-472E-69C1-7DC2-821138C1A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032" y="2468981"/>
            <a:ext cx="2009775" cy="1409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196551-F792-7A2A-96AD-54772D4F6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767" y="4274012"/>
            <a:ext cx="1571625" cy="1409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CAF90E-15EE-A778-14BD-CA62C2F5DF5F}"/>
              </a:ext>
            </a:extLst>
          </p:cNvPr>
          <p:cNvSpPr txBox="1"/>
          <p:nvPr/>
        </p:nvSpPr>
        <p:spPr>
          <a:xfrm>
            <a:off x="1481773" y="4163298"/>
            <a:ext cx="224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Côte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E689AD-7EDC-C600-1149-0E18F43187DA}"/>
              </a:ext>
            </a:extLst>
          </p:cNvPr>
          <p:cNvSpPr txBox="1"/>
          <p:nvPr/>
        </p:nvSpPr>
        <p:spPr>
          <a:xfrm>
            <a:off x="8996218" y="4163298"/>
            <a:ext cx="157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Gigot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5C1C1C-A2E4-66E4-A6E0-32AB0BA4E7D6}"/>
              </a:ext>
            </a:extLst>
          </p:cNvPr>
          <p:cNvSpPr txBox="1"/>
          <p:nvPr/>
        </p:nvSpPr>
        <p:spPr>
          <a:xfrm>
            <a:off x="5114767" y="5957455"/>
            <a:ext cx="228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Navarin</a:t>
            </a:r>
          </a:p>
        </p:txBody>
      </p:sp>
    </p:spTree>
    <p:extLst>
      <p:ext uri="{BB962C8B-B14F-4D97-AF65-F5344CB8AC3E}">
        <p14:creationId xmlns:p14="http://schemas.microsoft.com/office/powerpoint/2010/main" val="23336401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56C65-C62F-02E1-CE45-734C23E8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highlight>
                  <a:srgbClr val="C0C0C0"/>
                </a:highlight>
              </a:rPr>
              <a:t>Les Huiles</a:t>
            </a:r>
          </a:p>
        </p:txBody>
      </p:sp>
      <p:pic>
        <p:nvPicPr>
          <p:cNvPr id="2050" name="Picture 2" descr="170 500+ Huile Olive Photos, taleaux et images libre de ...">
            <a:extLst>
              <a:ext uri="{FF2B5EF4-FFF2-40B4-BE49-F238E27FC236}">
                <a16:creationId xmlns:a16="http://schemas.microsoft.com/office/drawing/2014/main" id="{AA0D82E4-6B51-2627-8861-0F907EAB01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119493"/>
            <a:ext cx="2171700" cy="18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CEA26B-A6C2-E5B8-A9CD-72C584FB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455" y="1773815"/>
            <a:ext cx="2295525" cy="1802028"/>
          </a:xfrm>
          <a:prstGeom prst="rect">
            <a:avLst/>
          </a:prstGeom>
        </p:spPr>
      </p:pic>
      <p:pic>
        <p:nvPicPr>
          <p:cNvPr id="2052" name="Picture 4" descr="Huile arachide : photos et images | Shutterstock">
            <a:extLst>
              <a:ext uri="{FF2B5EF4-FFF2-40B4-BE49-F238E27FC236}">
                <a16:creationId xmlns:a16="http://schemas.microsoft.com/office/drawing/2014/main" id="{0A934393-1EE3-FE45-154A-C9F1DD30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6584"/>
            <a:ext cx="2171700" cy="18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46F09D-E6F5-A9FB-9917-8FDAF19E63B8}"/>
              </a:ext>
            </a:extLst>
          </p:cNvPr>
          <p:cNvSpPr txBox="1"/>
          <p:nvPr/>
        </p:nvSpPr>
        <p:spPr>
          <a:xfrm>
            <a:off x="517236" y="5043055"/>
            <a:ext cx="3269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Google Sans"/>
              </a:rPr>
              <a:t>L'huile d'arachide raffinée subit un processus complexe qui élimine les protéines/allergènes, ce qui la rend idéale pour la cuisson à haute température</a:t>
            </a:r>
            <a:r>
              <a:rPr lang="fr-FR" b="0" i="0" dirty="0">
                <a:solidFill>
                  <a:srgbClr val="CDCDCD"/>
                </a:solidFill>
                <a:effectLst/>
                <a:latin typeface="Google Sans"/>
              </a:rPr>
              <a:t>.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672954-3B2D-5AA4-D176-7139724ED78D}"/>
              </a:ext>
            </a:extLst>
          </p:cNvPr>
          <p:cNvSpPr txBox="1"/>
          <p:nvPr/>
        </p:nvSpPr>
        <p:spPr>
          <a:xfrm>
            <a:off x="461820" y="4544291"/>
            <a:ext cx="326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Huile d’Arachide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48BCA9-83B1-AD81-724D-E8375C6D4957}"/>
              </a:ext>
            </a:extLst>
          </p:cNvPr>
          <p:cNvSpPr txBox="1"/>
          <p:nvPr/>
        </p:nvSpPr>
        <p:spPr>
          <a:xfrm>
            <a:off x="4128655" y="4904509"/>
            <a:ext cx="420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Muli"/>
              </a:rPr>
              <a:t>L'huile d'olive est riche en acides gras monoinsaturés, qui contribuent à maintenir un taux de cholestérol sain dans notre organisme. Pour la cuisson ne pas dépasser les 180°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983033-BE2B-FC59-80D6-AD42D5E587A7}"/>
              </a:ext>
            </a:extLst>
          </p:cNvPr>
          <p:cNvSpPr txBox="1"/>
          <p:nvPr/>
        </p:nvSpPr>
        <p:spPr>
          <a:xfrm>
            <a:off x="4405745" y="4350327"/>
            <a:ext cx="326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Huile d’Olives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050EFE-C695-33E6-FF88-D59599FEC7AA}"/>
              </a:ext>
            </a:extLst>
          </p:cNvPr>
          <p:cNvSpPr txBox="1"/>
          <p:nvPr/>
        </p:nvSpPr>
        <p:spPr>
          <a:xfrm>
            <a:off x="8543637" y="4738255"/>
            <a:ext cx="355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lf-aktiv-grotesk"/>
              </a:rPr>
              <a:t>L’</a:t>
            </a:r>
            <a:r>
              <a:rPr lang="fr-FR" b="1" i="0" dirty="0">
                <a:solidFill>
                  <a:srgbClr val="00B050"/>
                </a:solidFill>
                <a:effectLst/>
                <a:latin typeface="lf-aktiv-grotesk"/>
              </a:rPr>
              <a:t>huile de colza</a:t>
            </a:r>
            <a:r>
              <a:rPr lang="fr-FR" b="0" i="0" dirty="0">
                <a:solidFill>
                  <a:srgbClr val="00B050"/>
                </a:solidFill>
                <a:effectLst/>
                <a:latin typeface="lf-aktiv-grotesk"/>
              </a:rPr>
              <a:t> est naturellement riche en matières grasses et plus particulièrement en </a:t>
            </a:r>
            <a:r>
              <a:rPr lang="fr-FR" b="1" i="0" dirty="0">
                <a:solidFill>
                  <a:srgbClr val="00B050"/>
                </a:solidFill>
                <a:effectLst/>
                <a:latin typeface="lf-aktiv-grotesk"/>
              </a:rPr>
              <a:t>acides gras</a:t>
            </a:r>
            <a:r>
              <a:rPr lang="fr-FR" b="0" i="0" dirty="0">
                <a:solidFill>
                  <a:srgbClr val="00B050"/>
                </a:solidFill>
                <a:effectLst/>
                <a:latin typeface="lf-aktiv-grotesk"/>
              </a:rPr>
              <a:t> dits essentiels : </a:t>
            </a:r>
            <a:r>
              <a:rPr lang="fr-FR" b="1" i="0" dirty="0">
                <a:solidFill>
                  <a:srgbClr val="00B050"/>
                </a:solidFill>
                <a:effectLst/>
                <a:latin typeface="lf-aktiv-grotesk"/>
              </a:rPr>
              <a:t>oméga-3</a:t>
            </a:r>
            <a:r>
              <a:rPr lang="fr-FR" b="0" i="0" dirty="0">
                <a:solidFill>
                  <a:srgbClr val="00B050"/>
                </a:solidFill>
                <a:effectLst/>
                <a:latin typeface="lf-aktiv-grotesk"/>
              </a:rPr>
              <a:t> et </a:t>
            </a:r>
            <a:r>
              <a:rPr lang="fr-FR" b="1" i="0" dirty="0">
                <a:solidFill>
                  <a:srgbClr val="00B050"/>
                </a:solidFill>
                <a:effectLst/>
                <a:latin typeface="lf-aktiv-grotesk"/>
              </a:rPr>
              <a:t>oméga-6</a:t>
            </a:r>
          </a:p>
          <a:p>
            <a:r>
              <a:rPr lang="fr-FR" b="1" dirty="0">
                <a:solidFill>
                  <a:srgbClr val="00B050"/>
                </a:solidFill>
                <a:latin typeface="lf-aktiv-grotesk"/>
              </a:rPr>
              <a:t>Pas de cuisson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3F5D5A-6A67-06C6-07CF-C61BF48F283C}"/>
              </a:ext>
            </a:extLst>
          </p:cNvPr>
          <p:cNvSpPr txBox="1"/>
          <p:nvPr/>
        </p:nvSpPr>
        <p:spPr>
          <a:xfrm>
            <a:off x="8793018" y="41986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Huile de Colza</a:t>
            </a:r>
          </a:p>
        </p:txBody>
      </p:sp>
    </p:spTree>
    <p:extLst>
      <p:ext uri="{BB962C8B-B14F-4D97-AF65-F5344CB8AC3E}">
        <p14:creationId xmlns:p14="http://schemas.microsoft.com/office/powerpoint/2010/main" val="289637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goyave, feijoa&#10;&#10;Le contenu généré par l’IA peut être incorrect.">
            <a:extLst>
              <a:ext uri="{FF2B5EF4-FFF2-40B4-BE49-F238E27FC236}">
                <a16:creationId xmlns:a16="http://schemas.microsoft.com/office/drawing/2014/main" id="{FB19147D-DD8F-0614-291D-3FE52ED6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/>
        </p:blipFill>
        <p:spPr>
          <a:xfrm>
            <a:off x="3037589" y="737938"/>
            <a:ext cx="5336390" cy="4924926"/>
          </a:xfrm>
        </p:spPr>
      </p:pic>
    </p:spTree>
    <p:extLst>
      <p:ext uri="{BB962C8B-B14F-4D97-AF65-F5344CB8AC3E}">
        <p14:creationId xmlns:p14="http://schemas.microsoft.com/office/powerpoint/2010/main" val="259114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Super-aliments, myrtille&#10;&#10;Le contenu généré par l’IA peut être incorrect.">
            <a:extLst>
              <a:ext uri="{FF2B5EF4-FFF2-40B4-BE49-F238E27FC236}">
                <a16:creationId xmlns:a16="http://schemas.microsoft.com/office/drawing/2014/main" id="{8B786B18-F72F-0E42-CCE1-BA118D626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2454442" y="786064"/>
            <a:ext cx="6095999" cy="5390148"/>
          </a:xfrm>
        </p:spPr>
      </p:pic>
    </p:spTree>
    <p:extLst>
      <p:ext uri="{BB962C8B-B14F-4D97-AF65-F5344CB8AC3E}">
        <p14:creationId xmlns:p14="http://schemas.microsoft.com/office/powerpoint/2010/main" val="127113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1802E011-3160-6343-AB2F-4227AAB68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"/>
          <a:stretch/>
        </p:blipFill>
        <p:spPr>
          <a:xfrm>
            <a:off x="3721768" y="689812"/>
            <a:ext cx="5309937" cy="5101388"/>
          </a:xfrm>
        </p:spPr>
      </p:pic>
    </p:spTree>
    <p:extLst>
      <p:ext uri="{BB962C8B-B14F-4D97-AF65-F5344CB8AC3E}">
        <p14:creationId xmlns:p14="http://schemas.microsoft.com/office/powerpoint/2010/main" val="21663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5FB6F-1732-4E2F-A0E7-FCF4D348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7738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  <a:highlight>
                  <a:srgbClr val="C0C0C0"/>
                </a:highlight>
              </a:rPr>
              <a:t>LES FRUITS</a:t>
            </a:r>
          </a:p>
        </p:txBody>
      </p:sp>
    </p:spTree>
    <p:extLst>
      <p:ext uri="{BB962C8B-B14F-4D97-AF65-F5344CB8AC3E}">
        <p14:creationId xmlns:p14="http://schemas.microsoft.com/office/powerpoint/2010/main" val="343134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grenadier commun, Aliments naturels, produits&#10;&#10;Le contenu généré par l’IA peut être incorrect.">
            <a:extLst>
              <a:ext uri="{FF2B5EF4-FFF2-40B4-BE49-F238E27FC236}">
                <a16:creationId xmlns:a16="http://schemas.microsoft.com/office/drawing/2014/main" id="{92B55C00-77C2-2730-2E39-B31A7B9EF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"/>
          <a:stretch/>
        </p:blipFill>
        <p:spPr>
          <a:xfrm>
            <a:off x="2839453" y="1219200"/>
            <a:ext cx="5759115" cy="4700337"/>
          </a:xfrm>
        </p:spPr>
      </p:pic>
    </p:spTree>
    <p:extLst>
      <p:ext uri="{BB962C8B-B14F-4D97-AF65-F5344CB8AC3E}">
        <p14:creationId xmlns:p14="http://schemas.microsoft.com/office/powerpoint/2010/main" val="227144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raisin, nourriture&#10;&#10;Le contenu généré par l’IA peut être incorrect.">
            <a:extLst>
              <a:ext uri="{FF2B5EF4-FFF2-40B4-BE49-F238E27FC236}">
                <a16:creationId xmlns:a16="http://schemas.microsoft.com/office/drawing/2014/main" id="{E86DB0BA-16D3-E5DF-6E90-61683F694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365125"/>
            <a:ext cx="7218948" cy="5859211"/>
          </a:xfrm>
        </p:spPr>
      </p:pic>
    </p:spTree>
    <p:extLst>
      <p:ext uri="{BB962C8B-B14F-4D97-AF65-F5344CB8AC3E}">
        <p14:creationId xmlns:p14="http://schemas.microsoft.com/office/powerpoint/2010/main" val="340291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groseille, Super-aliments&#10;&#10;Le contenu généré par l’IA peut être incorrect.">
            <a:extLst>
              <a:ext uri="{FF2B5EF4-FFF2-40B4-BE49-F238E27FC236}">
                <a16:creationId xmlns:a16="http://schemas.microsoft.com/office/drawing/2014/main" id="{304E14F4-9A52-6911-7B96-B7B520884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4" y="657726"/>
            <a:ext cx="5807242" cy="5502442"/>
          </a:xfrm>
        </p:spPr>
      </p:pic>
    </p:spTree>
    <p:extLst>
      <p:ext uri="{BB962C8B-B14F-4D97-AF65-F5344CB8AC3E}">
        <p14:creationId xmlns:p14="http://schemas.microsoft.com/office/powerpoint/2010/main" val="445153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Aliments naturels, kaki&#10;&#10;Le contenu généré par l’IA peut être incorrect.">
            <a:extLst>
              <a:ext uri="{FF2B5EF4-FFF2-40B4-BE49-F238E27FC236}">
                <a16:creationId xmlns:a16="http://schemas.microsoft.com/office/drawing/2014/main" id="{24D9B1D5-7FAD-5B1E-B5A6-30ED9A51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"/>
          <a:stretch/>
        </p:blipFill>
        <p:spPr>
          <a:xfrm>
            <a:off x="2422359" y="962525"/>
            <a:ext cx="6785810" cy="5530350"/>
          </a:xfrm>
        </p:spPr>
      </p:pic>
    </p:spTree>
    <p:extLst>
      <p:ext uri="{BB962C8B-B14F-4D97-AF65-F5344CB8AC3E}">
        <p14:creationId xmlns:p14="http://schemas.microsoft.com/office/powerpoint/2010/main" val="122301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kiwi, fruit, nourriture&#10;&#10;Le contenu généré par l’IA peut être incorrect.">
            <a:extLst>
              <a:ext uri="{FF2B5EF4-FFF2-40B4-BE49-F238E27FC236}">
                <a16:creationId xmlns:a16="http://schemas.microsoft.com/office/drawing/2014/main" id="{A02A85D2-1B80-8A35-8527-08F94E8C0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"/>
          <a:stretch/>
        </p:blipFill>
        <p:spPr>
          <a:xfrm>
            <a:off x="2855495" y="978567"/>
            <a:ext cx="5422231" cy="5293895"/>
          </a:xfrm>
        </p:spPr>
      </p:pic>
    </p:spTree>
    <p:extLst>
      <p:ext uri="{BB962C8B-B14F-4D97-AF65-F5344CB8AC3E}">
        <p14:creationId xmlns:p14="http://schemas.microsoft.com/office/powerpoint/2010/main" val="3970303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orange, Aliments naturels, Orange amère&#10;&#10;Le contenu généré par l’IA peut être incorrect.">
            <a:extLst>
              <a:ext uri="{FF2B5EF4-FFF2-40B4-BE49-F238E27FC236}">
                <a16:creationId xmlns:a16="http://schemas.microsoft.com/office/drawing/2014/main" id="{A9009E12-25B5-3396-462F-9F6699BB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1026695"/>
            <a:ext cx="6513095" cy="5037221"/>
          </a:xfrm>
        </p:spPr>
      </p:pic>
    </p:spTree>
    <p:extLst>
      <p:ext uri="{BB962C8B-B14F-4D97-AF65-F5344CB8AC3E}">
        <p14:creationId xmlns:p14="http://schemas.microsoft.com/office/powerpoint/2010/main" val="140840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litchi, nourriture&#10;&#10;Le contenu généré par l’IA peut être incorrect.">
            <a:extLst>
              <a:ext uri="{FF2B5EF4-FFF2-40B4-BE49-F238E27FC236}">
                <a16:creationId xmlns:a16="http://schemas.microsoft.com/office/drawing/2014/main" id="{A5DF46DC-A78D-B0A9-9688-AB7380E6A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1203158"/>
            <a:ext cx="4844715" cy="4876800"/>
          </a:xfrm>
        </p:spPr>
      </p:pic>
    </p:spTree>
    <p:extLst>
      <p:ext uri="{BB962C8B-B14F-4D97-AF65-F5344CB8AC3E}">
        <p14:creationId xmlns:p14="http://schemas.microsoft.com/office/powerpoint/2010/main" val="459843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pomme&#10;&#10;Le contenu généré par l’IA peut être incorrect.">
            <a:extLst>
              <a:ext uri="{FF2B5EF4-FFF2-40B4-BE49-F238E27FC236}">
                <a16:creationId xmlns:a16="http://schemas.microsoft.com/office/drawing/2014/main" id="{B4BB23B8-4CA5-6BB7-767B-CEA8E0DC8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" b="5643"/>
          <a:stretch/>
        </p:blipFill>
        <p:spPr>
          <a:xfrm>
            <a:off x="3096126" y="978569"/>
            <a:ext cx="5245769" cy="4828674"/>
          </a:xfrm>
        </p:spPr>
      </p:pic>
    </p:spTree>
    <p:extLst>
      <p:ext uri="{BB962C8B-B14F-4D97-AF65-F5344CB8AC3E}">
        <p14:creationId xmlns:p14="http://schemas.microsoft.com/office/powerpoint/2010/main" val="2502390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orange, Aliments naturels, Orange amère&#10;&#10;Le contenu généré par l’IA peut être incorrect.">
            <a:extLst>
              <a:ext uri="{FF2B5EF4-FFF2-40B4-BE49-F238E27FC236}">
                <a16:creationId xmlns:a16="http://schemas.microsoft.com/office/drawing/2014/main" id="{F045D47D-E889-F0EA-F0F8-B5EFD2335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0" y="1122947"/>
            <a:ext cx="5325979" cy="4973053"/>
          </a:xfrm>
        </p:spPr>
      </p:pic>
    </p:spTree>
    <p:extLst>
      <p:ext uri="{BB962C8B-B14F-4D97-AF65-F5344CB8AC3E}">
        <p14:creationId xmlns:p14="http://schemas.microsoft.com/office/powerpoint/2010/main" val="2591228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melon, texte, cantaloup&#10;&#10;Le contenu généré par l’IA peut être incorrect.">
            <a:extLst>
              <a:ext uri="{FF2B5EF4-FFF2-40B4-BE49-F238E27FC236}">
                <a16:creationId xmlns:a16="http://schemas.microsoft.com/office/drawing/2014/main" id="{11CFE750-1675-A0C8-A623-1D21CF7BD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05" y="1251284"/>
            <a:ext cx="5518484" cy="4860758"/>
          </a:xfrm>
        </p:spPr>
      </p:pic>
    </p:spTree>
    <p:extLst>
      <p:ext uri="{BB962C8B-B14F-4D97-AF65-F5344CB8AC3E}">
        <p14:creationId xmlns:p14="http://schemas.microsoft.com/office/powerpoint/2010/main" val="30089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abricot, pêche&#10;&#10;Le contenu généré par l’IA peut être incorrect.">
            <a:extLst>
              <a:ext uri="{FF2B5EF4-FFF2-40B4-BE49-F238E27FC236}">
                <a16:creationId xmlns:a16="http://schemas.microsoft.com/office/drawing/2014/main" id="{304501C3-5EBA-AB2B-6497-8C89C914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b="4451"/>
          <a:stretch/>
        </p:blipFill>
        <p:spPr>
          <a:xfrm>
            <a:off x="2486526" y="1010652"/>
            <a:ext cx="6112042" cy="4908885"/>
          </a:xfrm>
        </p:spPr>
      </p:pic>
    </p:spTree>
    <p:extLst>
      <p:ext uri="{BB962C8B-B14F-4D97-AF65-F5344CB8AC3E}">
        <p14:creationId xmlns:p14="http://schemas.microsoft.com/office/powerpoint/2010/main" val="363408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melon, fruit, Aliments naturels, cantaloup&#10;&#10;Le contenu généré par l’IA peut être incorrect.">
            <a:extLst>
              <a:ext uri="{FF2B5EF4-FFF2-40B4-BE49-F238E27FC236}">
                <a16:creationId xmlns:a16="http://schemas.microsoft.com/office/drawing/2014/main" id="{CF115931-649C-9421-9FAD-32803308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1187116"/>
            <a:ext cx="5085347" cy="5181599"/>
          </a:xfrm>
        </p:spPr>
      </p:pic>
    </p:spTree>
    <p:extLst>
      <p:ext uri="{BB962C8B-B14F-4D97-AF65-F5344CB8AC3E}">
        <p14:creationId xmlns:p14="http://schemas.microsoft.com/office/powerpoint/2010/main" val="3189193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Super-aliments&#10;&#10;Le contenu généré par l’IA peut être incorrect.">
            <a:extLst>
              <a:ext uri="{FF2B5EF4-FFF2-40B4-BE49-F238E27FC236}">
                <a16:creationId xmlns:a16="http://schemas.microsoft.com/office/drawing/2014/main" id="{755410DC-CF95-4BE9-E20B-C28769915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/>
          <a:stretch/>
        </p:blipFill>
        <p:spPr>
          <a:xfrm>
            <a:off x="2887579" y="1138990"/>
            <a:ext cx="6545179" cy="5197642"/>
          </a:xfrm>
        </p:spPr>
      </p:pic>
    </p:spTree>
    <p:extLst>
      <p:ext uri="{BB962C8B-B14F-4D97-AF65-F5344CB8AC3E}">
        <p14:creationId xmlns:p14="http://schemas.microsoft.com/office/powerpoint/2010/main" val="728483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Super-aliments, Aliments naturels&#10;&#10;Le contenu généré par l’IA peut être incorrect.">
            <a:extLst>
              <a:ext uri="{FF2B5EF4-FFF2-40B4-BE49-F238E27FC236}">
                <a16:creationId xmlns:a16="http://schemas.microsoft.com/office/drawing/2014/main" id="{CC4FBC50-43BB-7EEC-3987-794485ED7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/>
          <a:stretch/>
        </p:blipFill>
        <p:spPr>
          <a:xfrm>
            <a:off x="3368842" y="882316"/>
            <a:ext cx="5486399" cy="5470358"/>
          </a:xfrm>
        </p:spPr>
      </p:pic>
    </p:spTree>
    <p:extLst>
      <p:ext uri="{BB962C8B-B14F-4D97-AF65-F5344CB8AC3E}">
        <p14:creationId xmlns:p14="http://schemas.microsoft.com/office/powerpoint/2010/main" val="425642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ie, Super-aliments, myrtille&#10;&#10;Le contenu généré par l’IA peut être incorrect.">
            <a:extLst>
              <a:ext uri="{FF2B5EF4-FFF2-40B4-BE49-F238E27FC236}">
                <a16:creationId xmlns:a16="http://schemas.microsoft.com/office/drawing/2014/main" id="{BF5CFD86-0D8A-D868-BBD0-B50DE7E7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"/>
          <a:stretch/>
        </p:blipFill>
        <p:spPr>
          <a:xfrm>
            <a:off x="3320716" y="994611"/>
            <a:ext cx="5807241" cy="5277852"/>
          </a:xfrm>
        </p:spPr>
      </p:pic>
    </p:spTree>
    <p:extLst>
      <p:ext uri="{BB962C8B-B14F-4D97-AF65-F5344CB8AC3E}">
        <p14:creationId xmlns:p14="http://schemas.microsoft.com/office/powerpoint/2010/main" val="1122145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nourriture, nectarine, Aliments naturels&#10;&#10;Le contenu généré par l’IA peut être incorrect.">
            <a:extLst>
              <a:ext uri="{FF2B5EF4-FFF2-40B4-BE49-F238E27FC236}">
                <a16:creationId xmlns:a16="http://schemas.microsoft.com/office/drawing/2014/main" id="{35341F94-4B8A-D380-3BE9-965DEC4F6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"/>
          <a:stretch/>
        </p:blipFill>
        <p:spPr>
          <a:xfrm>
            <a:off x="3015917" y="978568"/>
            <a:ext cx="6095999" cy="5374106"/>
          </a:xfrm>
        </p:spPr>
      </p:pic>
    </p:spTree>
    <p:extLst>
      <p:ext uri="{BB962C8B-B14F-4D97-AF65-F5344CB8AC3E}">
        <p14:creationId xmlns:p14="http://schemas.microsoft.com/office/powerpoint/2010/main" val="1191377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noix de coco&#10;&#10;Le contenu généré par l’IA peut être incorrect.">
            <a:extLst>
              <a:ext uri="{FF2B5EF4-FFF2-40B4-BE49-F238E27FC236}">
                <a16:creationId xmlns:a16="http://schemas.microsoft.com/office/drawing/2014/main" id="{4D503087-DF85-CE2F-3159-EF01AECE6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"/>
          <a:stretch/>
        </p:blipFill>
        <p:spPr>
          <a:xfrm>
            <a:off x="2486527" y="1267326"/>
            <a:ext cx="6384758" cy="5021179"/>
          </a:xfrm>
        </p:spPr>
      </p:pic>
    </p:spTree>
    <p:extLst>
      <p:ext uri="{BB962C8B-B14F-4D97-AF65-F5344CB8AC3E}">
        <p14:creationId xmlns:p14="http://schemas.microsoft.com/office/powerpoint/2010/main" val="4077602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Orange amère, Aliments naturels, Citron&#10;&#10;Le contenu généré par l’IA peut être incorrect.">
            <a:extLst>
              <a:ext uri="{FF2B5EF4-FFF2-40B4-BE49-F238E27FC236}">
                <a16:creationId xmlns:a16="http://schemas.microsoft.com/office/drawing/2014/main" id="{A7DD6682-E885-55B1-82E0-17B7F63FC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"/>
          <a:stretch/>
        </p:blipFill>
        <p:spPr>
          <a:xfrm>
            <a:off x="3334142" y="1010653"/>
            <a:ext cx="5184215" cy="5325979"/>
          </a:xfrm>
        </p:spPr>
      </p:pic>
    </p:spTree>
    <p:extLst>
      <p:ext uri="{BB962C8B-B14F-4D97-AF65-F5344CB8AC3E}">
        <p14:creationId xmlns:p14="http://schemas.microsoft.com/office/powerpoint/2010/main" val="3658031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orange, produits&#10;&#10;Le contenu généré par l’IA peut être incorrect.">
            <a:extLst>
              <a:ext uri="{FF2B5EF4-FFF2-40B4-BE49-F238E27FC236}">
                <a16:creationId xmlns:a16="http://schemas.microsoft.com/office/drawing/2014/main" id="{C5F9CB8A-9DF5-0EC6-131D-D1E08AF8E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2" y="914400"/>
            <a:ext cx="5534526" cy="5165557"/>
          </a:xfrm>
        </p:spPr>
      </p:pic>
    </p:spTree>
    <p:extLst>
      <p:ext uri="{BB962C8B-B14F-4D97-AF65-F5344CB8AC3E}">
        <p14:creationId xmlns:p14="http://schemas.microsoft.com/office/powerpoint/2010/main" val="298462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papaye, papayer, Aliments naturels&#10;&#10;Le contenu généré par l’IA peut être incorrect.">
            <a:extLst>
              <a:ext uri="{FF2B5EF4-FFF2-40B4-BE49-F238E27FC236}">
                <a16:creationId xmlns:a16="http://schemas.microsoft.com/office/drawing/2014/main" id="{53666FC5-B799-9871-CD09-3EBBF81F7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42737"/>
            <a:ext cx="7202906" cy="5165558"/>
          </a:xfrm>
        </p:spPr>
      </p:pic>
    </p:spTree>
    <p:extLst>
      <p:ext uri="{BB962C8B-B14F-4D97-AF65-F5344CB8AC3E}">
        <p14:creationId xmlns:p14="http://schemas.microsoft.com/office/powerpoint/2010/main" val="391241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melon, Citrullus, Aliments naturels&#10;&#10;Le contenu généré par l’IA peut être incorrect.">
            <a:extLst>
              <a:ext uri="{FF2B5EF4-FFF2-40B4-BE49-F238E27FC236}">
                <a16:creationId xmlns:a16="http://schemas.microsoft.com/office/drawing/2014/main" id="{407E8C73-DF39-B7DC-EB95-6FBB91F93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866274"/>
            <a:ext cx="5951621" cy="5149515"/>
          </a:xfrm>
        </p:spPr>
      </p:pic>
    </p:spTree>
    <p:extLst>
      <p:ext uri="{BB962C8B-B14F-4D97-AF65-F5344CB8AC3E}">
        <p14:creationId xmlns:p14="http://schemas.microsoft.com/office/powerpoint/2010/main" val="26891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nanas, fruit, Ananas, Aliments naturels&#10;&#10;Le contenu généré par l’IA peut être incorrect.">
            <a:extLst>
              <a:ext uri="{FF2B5EF4-FFF2-40B4-BE49-F238E27FC236}">
                <a16:creationId xmlns:a16="http://schemas.microsoft.com/office/drawing/2014/main" id="{46F8DC63-CCD0-E1C9-1FB9-74B593DCE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6" y="1010653"/>
            <a:ext cx="6256421" cy="5197642"/>
          </a:xfrm>
        </p:spPr>
      </p:pic>
    </p:spTree>
    <p:extLst>
      <p:ext uri="{BB962C8B-B14F-4D97-AF65-F5344CB8AC3E}">
        <p14:creationId xmlns:p14="http://schemas.microsoft.com/office/powerpoint/2010/main" val="4215083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0C1B0D02-3865-1F83-98EB-7B23FC33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"/>
          <a:stretch/>
        </p:blipFill>
        <p:spPr>
          <a:xfrm>
            <a:off x="2518610" y="543510"/>
            <a:ext cx="7154779" cy="5770980"/>
          </a:xfrm>
        </p:spPr>
      </p:pic>
    </p:spTree>
    <p:extLst>
      <p:ext uri="{BB962C8B-B14F-4D97-AF65-F5344CB8AC3E}">
        <p14:creationId xmlns:p14="http://schemas.microsoft.com/office/powerpoint/2010/main" val="3933287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poire, Aliments naturels, produits&#10;&#10;Le contenu généré par l’IA peut être incorrect.">
            <a:extLst>
              <a:ext uri="{FF2B5EF4-FFF2-40B4-BE49-F238E27FC236}">
                <a16:creationId xmlns:a16="http://schemas.microsoft.com/office/drawing/2014/main" id="{1DF63975-94E2-9E49-F81B-E28F4517F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"/>
          <a:stretch/>
        </p:blipFill>
        <p:spPr>
          <a:xfrm>
            <a:off x="2839453" y="1155032"/>
            <a:ext cx="5438273" cy="5337843"/>
          </a:xfrm>
        </p:spPr>
      </p:pic>
    </p:spTree>
    <p:extLst>
      <p:ext uri="{BB962C8B-B14F-4D97-AF65-F5344CB8AC3E}">
        <p14:creationId xmlns:p14="http://schemas.microsoft.com/office/powerpoint/2010/main" val="2159326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nourriture, produits&#10;&#10;Le contenu généré par l’IA peut être incorrect.">
            <a:extLst>
              <a:ext uri="{FF2B5EF4-FFF2-40B4-BE49-F238E27FC236}">
                <a16:creationId xmlns:a16="http://schemas.microsoft.com/office/drawing/2014/main" id="{6EB6E12F-BA51-595A-5CF2-4D6A14D29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1909013" y="838200"/>
            <a:ext cx="7956882" cy="5181600"/>
          </a:xfrm>
        </p:spPr>
      </p:pic>
    </p:spTree>
    <p:extLst>
      <p:ext uri="{BB962C8B-B14F-4D97-AF65-F5344CB8AC3E}">
        <p14:creationId xmlns:p14="http://schemas.microsoft.com/office/powerpoint/2010/main" val="1734376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pamplemousse, agrume, Aliments naturels&#10;&#10;Le contenu généré par l’IA peut être incorrect.">
            <a:extLst>
              <a:ext uri="{FF2B5EF4-FFF2-40B4-BE49-F238E27FC236}">
                <a16:creationId xmlns:a16="http://schemas.microsoft.com/office/drawing/2014/main" id="{D7D2D917-0682-6E58-0856-63FFE34B3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8" y="978568"/>
            <a:ext cx="5743074" cy="5261811"/>
          </a:xfrm>
        </p:spPr>
      </p:pic>
    </p:spTree>
    <p:extLst>
      <p:ext uri="{BB962C8B-B14F-4D97-AF65-F5344CB8AC3E}">
        <p14:creationId xmlns:p14="http://schemas.microsoft.com/office/powerpoint/2010/main" val="2809486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Super-aliments, produits&#10;&#10;Le contenu généré par l’IA peut être incorrect.">
            <a:extLst>
              <a:ext uri="{FF2B5EF4-FFF2-40B4-BE49-F238E27FC236}">
                <a16:creationId xmlns:a16="http://schemas.microsoft.com/office/drawing/2014/main" id="{FC395667-3CF0-79FF-7A9E-955E0073E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"/>
          <a:stretch/>
        </p:blipFill>
        <p:spPr>
          <a:xfrm>
            <a:off x="3208422" y="898358"/>
            <a:ext cx="5085346" cy="5406189"/>
          </a:xfrm>
        </p:spPr>
      </p:pic>
    </p:spTree>
    <p:extLst>
      <p:ext uri="{BB962C8B-B14F-4D97-AF65-F5344CB8AC3E}">
        <p14:creationId xmlns:p14="http://schemas.microsoft.com/office/powerpoint/2010/main" val="255750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raisin, fruit, Fruit sans pépins, Aliments naturels&#10;&#10;Le contenu généré par l’IA peut être incorrect.">
            <a:extLst>
              <a:ext uri="{FF2B5EF4-FFF2-40B4-BE49-F238E27FC236}">
                <a16:creationId xmlns:a16="http://schemas.microsoft.com/office/drawing/2014/main" id="{B89EDC06-8431-84D5-2B16-047F5CC23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>
          <a:xfrm>
            <a:off x="1487538" y="770020"/>
            <a:ext cx="4697995" cy="4315327"/>
          </a:xfrm>
        </p:spPr>
      </p:pic>
      <p:pic>
        <p:nvPicPr>
          <p:cNvPr id="1026" name="Picture 2" descr="787 100+ Raisin Photos, taleaux et images libre de droits ...">
            <a:extLst>
              <a:ext uri="{FF2B5EF4-FFF2-40B4-BE49-F238E27FC236}">
                <a16:creationId xmlns:a16="http://schemas.microsoft.com/office/drawing/2014/main" id="{8EBEAC10-3248-5223-74DC-143050C7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02" y="770020"/>
            <a:ext cx="3135230" cy="38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7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liments naturels, produits, prune&#10;&#10;Le contenu généré par l’IA peut être incorrect.">
            <a:extLst>
              <a:ext uri="{FF2B5EF4-FFF2-40B4-BE49-F238E27FC236}">
                <a16:creationId xmlns:a16="http://schemas.microsoft.com/office/drawing/2014/main" id="{69F2386B-519D-8A45-DD57-A763F5403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2" y="1219200"/>
            <a:ext cx="6721642" cy="5273675"/>
          </a:xfrm>
        </p:spPr>
      </p:pic>
    </p:spTree>
    <p:extLst>
      <p:ext uri="{BB962C8B-B14F-4D97-AF65-F5344CB8AC3E}">
        <p14:creationId xmlns:p14="http://schemas.microsoft.com/office/powerpoint/2010/main" val="2416028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blette, rhubarbe&#10;&#10;Le contenu généré par l’IA peut être incorrect.">
            <a:extLst>
              <a:ext uri="{FF2B5EF4-FFF2-40B4-BE49-F238E27FC236}">
                <a16:creationId xmlns:a16="http://schemas.microsoft.com/office/drawing/2014/main" id="{CC2095DD-89F0-31E2-65E9-1517F3FE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13"/>
          <a:stretch/>
        </p:blipFill>
        <p:spPr>
          <a:xfrm>
            <a:off x="3673642" y="481263"/>
            <a:ext cx="4989095" cy="5807242"/>
          </a:xfrm>
        </p:spPr>
      </p:pic>
    </p:spTree>
    <p:extLst>
      <p:ext uri="{BB962C8B-B14F-4D97-AF65-F5344CB8AC3E}">
        <p14:creationId xmlns:p14="http://schemas.microsoft.com/office/powerpoint/2010/main" val="3775220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DD43A-2DD2-29BB-ECA6-974FD4C2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1559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Légumes divers</a:t>
            </a:r>
          </a:p>
        </p:txBody>
      </p:sp>
    </p:spTree>
    <p:extLst>
      <p:ext uri="{BB962C8B-B14F-4D97-AF65-F5344CB8AC3E}">
        <p14:creationId xmlns:p14="http://schemas.microsoft.com/office/powerpoint/2010/main" val="234939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artichaut&#10;&#10;Le contenu généré par l’IA peut être incorrect.">
            <a:extLst>
              <a:ext uri="{FF2B5EF4-FFF2-40B4-BE49-F238E27FC236}">
                <a16:creationId xmlns:a16="http://schemas.microsoft.com/office/drawing/2014/main" id="{84D36323-F22E-A1FD-0533-B577C8EFA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746090" y="752169"/>
            <a:ext cx="5324168" cy="4940708"/>
          </a:xfrm>
        </p:spPr>
      </p:pic>
    </p:spTree>
    <p:extLst>
      <p:ext uri="{BB962C8B-B14F-4D97-AF65-F5344CB8AC3E}">
        <p14:creationId xmlns:p14="http://schemas.microsoft.com/office/powerpoint/2010/main" val="226238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banane, Aliments naturels, Banane Saba&#10;&#10;Le contenu généré par l’IA peut être incorrect.">
            <a:extLst>
              <a:ext uri="{FF2B5EF4-FFF2-40B4-BE49-F238E27FC236}">
                <a16:creationId xmlns:a16="http://schemas.microsoft.com/office/drawing/2014/main" id="{4BBAB6DE-5DDF-9E80-7886-DB3B4F2D4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69" y="1138990"/>
            <a:ext cx="7058526" cy="4892842"/>
          </a:xfrm>
        </p:spPr>
      </p:pic>
    </p:spTree>
    <p:extLst>
      <p:ext uri="{BB962C8B-B14F-4D97-AF65-F5344CB8AC3E}">
        <p14:creationId xmlns:p14="http://schemas.microsoft.com/office/powerpoint/2010/main" val="211531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asperge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A7D55817-C217-176D-3005-5CB917A48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/>
          <a:stretch/>
        </p:blipFill>
        <p:spPr>
          <a:xfrm>
            <a:off x="3392129" y="486697"/>
            <a:ext cx="6017342" cy="6061587"/>
          </a:xfrm>
        </p:spPr>
      </p:pic>
    </p:spTree>
    <p:extLst>
      <p:ext uri="{BB962C8B-B14F-4D97-AF65-F5344CB8AC3E}">
        <p14:creationId xmlns:p14="http://schemas.microsoft.com/office/powerpoint/2010/main" val="2029231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aubergine, produits, Aliments naturels&#10;&#10;Le contenu généré par l’IA peut être incorrect.">
            <a:extLst>
              <a:ext uri="{FF2B5EF4-FFF2-40B4-BE49-F238E27FC236}">
                <a16:creationId xmlns:a16="http://schemas.microsoft.com/office/drawing/2014/main" id="{37A82A2B-232D-B71B-ACE0-9EC0411EF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/>
          <a:stretch/>
        </p:blipFill>
        <p:spPr>
          <a:xfrm>
            <a:off x="3170903" y="1401097"/>
            <a:ext cx="6341807" cy="4748980"/>
          </a:xfrm>
        </p:spPr>
      </p:pic>
    </p:spTree>
    <p:extLst>
      <p:ext uri="{BB962C8B-B14F-4D97-AF65-F5344CB8AC3E}">
        <p14:creationId xmlns:p14="http://schemas.microsoft.com/office/powerpoint/2010/main" val="2044832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vocat, nourriture&#10;&#10;Le contenu généré par l’IA peut être incorrect.">
            <a:extLst>
              <a:ext uri="{FF2B5EF4-FFF2-40B4-BE49-F238E27FC236}">
                <a16:creationId xmlns:a16="http://schemas.microsoft.com/office/drawing/2014/main" id="{D4AB99A4-7F0E-C39A-BA57-62EC1E083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r="4132"/>
          <a:stretch/>
        </p:blipFill>
        <p:spPr>
          <a:xfrm>
            <a:off x="3642852" y="1253613"/>
            <a:ext cx="5132438" cy="5073445"/>
          </a:xfrm>
        </p:spPr>
      </p:pic>
    </p:spTree>
    <p:extLst>
      <p:ext uri="{BB962C8B-B14F-4D97-AF65-F5344CB8AC3E}">
        <p14:creationId xmlns:p14="http://schemas.microsoft.com/office/powerpoint/2010/main" val="2313994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nourriture&#10;&#10;Le contenu généré par l’IA peut être incorrect.">
            <a:extLst>
              <a:ext uri="{FF2B5EF4-FFF2-40B4-BE49-F238E27FC236}">
                <a16:creationId xmlns:a16="http://schemas.microsoft.com/office/drawing/2014/main" id="{CE103D76-1D6E-7301-FE55-A6D51221B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"/>
          <a:stretch/>
        </p:blipFill>
        <p:spPr>
          <a:xfrm>
            <a:off x="3259395" y="1120877"/>
            <a:ext cx="5899354" cy="5102941"/>
          </a:xfrm>
        </p:spPr>
      </p:pic>
    </p:spTree>
    <p:extLst>
      <p:ext uri="{BB962C8B-B14F-4D97-AF65-F5344CB8AC3E}">
        <p14:creationId xmlns:p14="http://schemas.microsoft.com/office/powerpoint/2010/main" val="3647255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Aliments naturels, légume, produits, tomate&#10;&#10;Le contenu généré par l’IA peut être incorrect.">
            <a:extLst>
              <a:ext uri="{FF2B5EF4-FFF2-40B4-BE49-F238E27FC236}">
                <a16:creationId xmlns:a16="http://schemas.microsoft.com/office/drawing/2014/main" id="{D96DCA37-202B-CE24-6AB3-98A7BA65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6" y="840658"/>
            <a:ext cx="6135330" cy="5383161"/>
          </a:xfrm>
        </p:spPr>
      </p:pic>
    </p:spTree>
    <p:extLst>
      <p:ext uri="{BB962C8B-B14F-4D97-AF65-F5344CB8AC3E}">
        <p14:creationId xmlns:p14="http://schemas.microsoft.com/office/powerpoint/2010/main" val="403934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oivron, légume, poivre, produits&#10;&#10;Le contenu généré par l’IA peut être incorrect.">
            <a:extLst>
              <a:ext uri="{FF2B5EF4-FFF2-40B4-BE49-F238E27FC236}">
                <a16:creationId xmlns:a16="http://schemas.microsoft.com/office/drawing/2014/main" id="{D7B88B75-E292-4A97-9E2F-DD5FC40B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8" y="899653"/>
            <a:ext cx="6636775" cy="5235676"/>
          </a:xfrm>
        </p:spPr>
      </p:pic>
    </p:spTree>
    <p:extLst>
      <p:ext uri="{BB962C8B-B14F-4D97-AF65-F5344CB8AC3E}">
        <p14:creationId xmlns:p14="http://schemas.microsoft.com/office/powerpoint/2010/main" val="1397806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782E6-D9BF-FEF6-00CC-A239C2F2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Une image contenant maïs, nourriture, Maïs en épi, Maïs doux&#10;&#10;Le contenu généré par l’IA peut être incorrect.">
            <a:extLst>
              <a:ext uri="{FF2B5EF4-FFF2-40B4-BE49-F238E27FC236}">
                <a16:creationId xmlns:a16="http://schemas.microsoft.com/office/drawing/2014/main" id="{0CDEA8F6-AEC4-642C-6425-A6CFFD84C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8" y="192505"/>
            <a:ext cx="8406062" cy="6300370"/>
          </a:xfrm>
        </p:spPr>
      </p:pic>
    </p:spTree>
    <p:extLst>
      <p:ext uri="{BB962C8B-B14F-4D97-AF65-F5344CB8AC3E}">
        <p14:creationId xmlns:p14="http://schemas.microsoft.com/office/powerpoint/2010/main" val="3561828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pousse, nourriture&#10;&#10;Le contenu généré par l’IA peut être incorrect.">
            <a:extLst>
              <a:ext uri="{FF2B5EF4-FFF2-40B4-BE49-F238E27FC236}">
                <a16:creationId xmlns:a16="http://schemas.microsoft.com/office/drawing/2014/main" id="{1D58512E-7F45-1924-0F61-9C96638B0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8" y="589935"/>
            <a:ext cx="6091084" cy="5471652"/>
          </a:xfrm>
        </p:spPr>
      </p:pic>
    </p:spTree>
    <p:extLst>
      <p:ext uri="{BB962C8B-B14F-4D97-AF65-F5344CB8AC3E}">
        <p14:creationId xmlns:p14="http://schemas.microsoft.com/office/powerpoint/2010/main" val="306667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89975ED5-DEAE-78A2-2550-E8D58F8C6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2" y="825910"/>
            <a:ext cx="4955458" cy="5161935"/>
          </a:xfrm>
        </p:spPr>
      </p:pic>
    </p:spTree>
    <p:extLst>
      <p:ext uri="{BB962C8B-B14F-4D97-AF65-F5344CB8AC3E}">
        <p14:creationId xmlns:p14="http://schemas.microsoft.com/office/powerpoint/2010/main" val="3626430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éleri, légume, nourriture&#10;&#10;Le contenu généré par l’IA peut être incorrect.">
            <a:extLst>
              <a:ext uri="{FF2B5EF4-FFF2-40B4-BE49-F238E27FC236}">
                <a16:creationId xmlns:a16="http://schemas.microsoft.com/office/drawing/2014/main" id="{71479897-D888-A704-9F1E-E1CF3AE89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>
          <a:xfrm>
            <a:off x="3583858" y="958644"/>
            <a:ext cx="6076336" cy="5176685"/>
          </a:xfrm>
        </p:spPr>
      </p:pic>
    </p:spTree>
    <p:extLst>
      <p:ext uri="{BB962C8B-B14F-4D97-AF65-F5344CB8AC3E}">
        <p14:creationId xmlns:p14="http://schemas.microsoft.com/office/powerpoint/2010/main" val="218016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carambolier&#10;&#10;Le contenu généré par l’IA peut être incorrect.">
            <a:extLst>
              <a:ext uri="{FF2B5EF4-FFF2-40B4-BE49-F238E27FC236}">
                <a16:creationId xmlns:a16="http://schemas.microsoft.com/office/drawing/2014/main" id="{807AFBC2-FC22-7735-DAB8-B493B5628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545431"/>
            <a:ext cx="7603958" cy="5967663"/>
          </a:xfrm>
        </p:spPr>
      </p:pic>
    </p:spTree>
    <p:extLst>
      <p:ext uri="{BB962C8B-B14F-4D97-AF65-F5344CB8AC3E}">
        <p14:creationId xmlns:p14="http://schemas.microsoft.com/office/powerpoint/2010/main" val="755721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roduits, légume, Aliments naturels, Végétalisme&#10;&#10;Le contenu généré par l’IA peut être incorrect.">
            <a:extLst>
              <a:ext uri="{FF2B5EF4-FFF2-40B4-BE49-F238E27FC236}">
                <a16:creationId xmlns:a16="http://schemas.microsoft.com/office/drawing/2014/main" id="{9E83FA81-407B-2ACC-8D33-A39B34D8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"/>
          <a:stretch/>
        </p:blipFill>
        <p:spPr>
          <a:xfrm>
            <a:off x="2772697" y="958646"/>
            <a:ext cx="6843251" cy="4955458"/>
          </a:xfrm>
        </p:spPr>
      </p:pic>
    </p:spTree>
    <p:extLst>
      <p:ext uri="{BB962C8B-B14F-4D97-AF65-F5344CB8AC3E}">
        <p14:creationId xmlns:p14="http://schemas.microsoft.com/office/powerpoint/2010/main" val="4010321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épinard, herbe, basilic&#10;&#10;Le contenu généré par l’IA peut être incorrect.">
            <a:extLst>
              <a:ext uri="{FF2B5EF4-FFF2-40B4-BE49-F238E27FC236}">
                <a16:creationId xmlns:a16="http://schemas.microsoft.com/office/drawing/2014/main" id="{AD099158-7C3D-FF9C-1AD2-C4881C65E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4" y="1091381"/>
            <a:ext cx="6400800" cy="5088193"/>
          </a:xfrm>
        </p:spPr>
      </p:pic>
    </p:spTree>
    <p:extLst>
      <p:ext uri="{BB962C8B-B14F-4D97-AF65-F5344CB8AC3E}">
        <p14:creationId xmlns:p14="http://schemas.microsoft.com/office/powerpoint/2010/main" val="2664500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roduits, légume, Aliments naturels, concombre&#10;&#10;Le contenu généré par l’IA peut être incorrect.">
            <a:extLst>
              <a:ext uri="{FF2B5EF4-FFF2-40B4-BE49-F238E27FC236}">
                <a16:creationId xmlns:a16="http://schemas.microsoft.com/office/drawing/2014/main" id="{3A5E3658-990B-F349-9B0A-04766539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>
          <a:xfrm>
            <a:off x="3524865" y="1179871"/>
            <a:ext cx="5073445" cy="4734232"/>
          </a:xfrm>
        </p:spPr>
      </p:pic>
    </p:spTree>
    <p:extLst>
      <p:ext uri="{BB962C8B-B14F-4D97-AF65-F5344CB8AC3E}">
        <p14:creationId xmlns:p14="http://schemas.microsoft.com/office/powerpoint/2010/main" val="1454873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fenouil, nourriture, plante&#10;&#10;Le contenu généré par l’IA peut être incorrect.">
            <a:extLst>
              <a:ext uri="{FF2B5EF4-FFF2-40B4-BE49-F238E27FC236}">
                <a16:creationId xmlns:a16="http://schemas.microsoft.com/office/drawing/2014/main" id="{EFA49FD6-1F7C-E874-8BEB-4DB101B59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8"/>
          <a:stretch/>
        </p:blipFill>
        <p:spPr>
          <a:xfrm>
            <a:off x="2254469" y="914400"/>
            <a:ext cx="6416565" cy="5297214"/>
          </a:xfrm>
        </p:spPr>
      </p:pic>
    </p:spTree>
    <p:extLst>
      <p:ext uri="{BB962C8B-B14F-4D97-AF65-F5344CB8AC3E}">
        <p14:creationId xmlns:p14="http://schemas.microsoft.com/office/powerpoint/2010/main" val="3384382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haricot, Haricot commun, Fève&#10;&#10;Le contenu généré par l’IA peut être incorrect.">
            <a:extLst>
              <a:ext uri="{FF2B5EF4-FFF2-40B4-BE49-F238E27FC236}">
                <a16:creationId xmlns:a16="http://schemas.microsoft.com/office/drawing/2014/main" id="{CC98A549-B3BA-B8C1-BF33-7954AB4D7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-2360" r="5569" b="2360"/>
          <a:stretch/>
        </p:blipFill>
        <p:spPr>
          <a:xfrm>
            <a:off x="3116317" y="630622"/>
            <a:ext cx="5959366" cy="5344510"/>
          </a:xfrm>
        </p:spPr>
      </p:pic>
    </p:spTree>
    <p:extLst>
      <p:ext uri="{BB962C8B-B14F-4D97-AF65-F5344CB8AC3E}">
        <p14:creationId xmlns:p14="http://schemas.microsoft.com/office/powerpoint/2010/main" val="35903598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gumbo, produits, vert&#10;&#10;Le contenu généré par l’IA peut être incorrect.">
            <a:extLst>
              <a:ext uri="{FF2B5EF4-FFF2-40B4-BE49-F238E27FC236}">
                <a16:creationId xmlns:a16="http://schemas.microsoft.com/office/drawing/2014/main" id="{07EFAF09-00D3-D2B9-816A-9B7091937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2430517" y="914400"/>
            <a:ext cx="7330965" cy="5082833"/>
          </a:xfrm>
        </p:spPr>
      </p:pic>
    </p:spTree>
    <p:extLst>
      <p:ext uri="{BB962C8B-B14F-4D97-AF65-F5344CB8AC3E}">
        <p14:creationId xmlns:p14="http://schemas.microsoft.com/office/powerpoint/2010/main" val="17927145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haricot, produits, Haricot commun&#10;&#10;Le contenu généré par l’IA peut être incorrect.">
            <a:extLst>
              <a:ext uri="{FF2B5EF4-FFF2-40B4-BE49-F238E27FC236}">
                <a16:creationId xmlns:a16="http://schemas.microsoft.com/office/drawing/2014/main" id="{8B827273-9FAF-2B22-5440-638474C97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/>
          <a:stretch/>
        </p:blipFill>
        <p:spPr>
          <a:xfrm>
            <a:off x="3610303" y="788277"/>
            <a:ext cx="6101256" cy="5139558"/>
          </a:xfrm>
        </p:spPr>
      </p:pic>
    </p:spTree>
    <p:extLst>
      <p:ext uri="{BB962C8B-B14F-4D97-AF65-F5344CB8AC3E}">
        <p14:creationId xmlns:p14="http://schemas.microsoft.com/office/powerpoint/2010/main" val="4249926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haricot, produits, Haricot commun&#10;&#10;Le contenu généré par l’IA peut être incorrect.">
            <a:extLst>
              <a:ext uri="{FF2B5EF4-FFF2-40B4-BE49-F238E27FC236}">
                <a16:creationId xmlns:a16="http://schemas.microsoft.com/office/drawing/2014/main" id="{9943F5EA-6501-A48E-D7CB-DF5979E03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/>
          <a:stretch/>
        </p:blipFill>
        <p:spPr>
          <a:xfrm>
            <a:off x="3531475" y="693683"/>
            <a:ext cx="5659821" cy="5407572"/>
          </a:xfrm>
        </p:spPr>
      </p:pic>
    </p:spTree>
    <p:extLst>
      <p:ext uri="{BB962C8B-B14F-4D97-AF65-F5344CB8AC3E}">
        <p14:creationId xmlns:p14="http://schemas.microsoft.com/office/powerpoint/2010/main" val="3409005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pois, produits, Pois croquant&#10;&#10;Le contenu généré par l’IA peut être incorrect.">
            <a:extLst>
              <a:ext uri="{FF2B5EF4-FFF2-40B4-BE49-F238E27FC236}">
                <a16:creationId xmlns:a16="http://schemas.microsoft.com/office/drawing/2014/main" id="{D6269021-5ACB-EF78-0296-2708D62C7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/>
        </p:blipFill>
        <p:spPr>
          <a:xfrm>
            <a:off x="2648607" y="851339"/>
            <a:ext cx="6731876" cy="5407571"/>
          </a:xfrm>
        </p:spPr>
      </p:pic>
    </p:spTree>
    <p:extLst>
      <p:ext uri="{BB962C8B-B14F-4D97-AF65-F5344CB8AC3E}">
        <p14:creationId xmlns:p14="http://schemas.microsoft.com/office/powerpoint/2010/main" val="590086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665235-7AA5-6C8C-294C-264ADB97B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6" y="1489587"/>
            <a:ext cx="4675239" cy="4586748"/>
          </a:xfrm>
        </p:spPr>
      </p:pic>
    </p:spTree>
    <p:extLst>
      <p:ext uri="{BB962C8B-B14F-4D97-AF65-F5344CB8AC3E}">
        <p14:creationId xmlns:p14="http://schemas.microsoft.com/office/powerpoint/2010/main" val="305676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Super-aliments, nourriture, raisin&#10;&#10;Le contenu généré par l’IA peut être incorrect.">
            <a:extLst>
              <a:ext uri="{FF2B5EF4-FFF2-40B4-BE49-F238E27FC236}">
                <a16:creationId xmlns:a16="http://schemas.microsoft.com/office/drawing/2014/main" id="{F71052E1-F82A-A519-5F76-DC24E03A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1427747"/>
            <a:ext cx="5085347" cy="4700337"/>
          </a:xfrm>
        </p:spPr>
      </p:pic>
    </p:spTree>
    <p:extLst>
      <p:ext uri="{BB962C8B-B14F-4D97-AF65-F5344CB8AC3E}">
        <p14:creationId xmlns:p14="http://schemas.microsoft.com/office/powerpoint/2010/main" val="36834837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nourriture, produits, Pois potager&#10;&#10;Le contenu généré par l’IA peut être incorrect.">
            <a:extLst>
              <a:ext uri="{FF2B5EF4-FFF2-40B4-BE49-F238E27FC236}">
                <a16:creationId xmlns:a16="http://schemas.microsoft.com/office/drawing/2014/main" id="{607A3B27-2CB3-9F03-3624-8F12CC7D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7" y="1087821"/>
            <a:ext cx="5376040" cy="4950372"/>
          </a:xfrm>
        </p:spPr>
      </p:pic>
    </p:spTree>
    <p:extLst>
      <p:ext uri="{BB962C8B-B14F-4D97-AF65-F5344CB8AC3E}">
        <p14:creationId xmlns:p14="http://schemas.microsoft.com/office/powerpoint/2010/main" val="13210114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ive, Ciboule, nourriture&#10;&#10;Le contenu généré par l’IA peut être incorrect.">
            <a:extLst>
              <a:ext uri="{FF2B5EF4-FFF2-40B4-BE49-F238E27FC236}">
                <a16:creationId xmlns:a16="http://schemas.microsoft.com/office/drawing/2014/main" id="{6CE68C89-B6A6-EC59-78C7-9853C04EF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>
          <a:xfrm>
            <a:off x="3215148" y="707924"/>
            <a:ext cx="5176684" cy="5265173"/>
          </a:xfrm>
        </p:spPr>
      </p:pic>
    </p:spTree>
    <p:extLst>
      <p:ext uri="{BB962C8B-B14F-4D97-AF65-F5344CB8AC3E}">
        <p14:creationId xmlns:p14="http://schemas.microsoft.com/office/powerpoint/2010/main" val="1816622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blette, rhubarbe&#10;&#10;Le contenu généré par l’IA peut être incorrect.">
            <a:extLst>
              <a:ext uri="{FF2B5EF4-FFF2-40B4-BE49-F238E27FC236}">
                <a16:creationId xmlns:a16="http://schemas.microsoft.com/office/drawing/2014/main" id="{5CB2EF59-F643-8644-4CC7-9F91F104E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>
          <a:xfrm>
            <a:off x="2207172" y="567559"/>
            <a:ext cx="7315200" cy="5533695"/>
          </a:xfrm>
        </p:spPr>
      </p:pic>
    </p:spTree>
    <p:extLst>
      <p:ext uri="{BB962C8B-B14F-4D97-AF65-F5344CB8AC3E}">
        <p14:creationId xmlns:p14="http://schemas.microsoft.com/office/powerpoint/2010/main" val="20295181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DE77-54CE-F5DA-FF2B-20C8B3BA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6307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Les salades</a:t>
            </a:r>
          </a:p>
        </p:txBody>
      </p:sp>
    </p:spTree>
    <p:extLst>
      <p:ext uri="{BB962C8B-B14F-4D97-AF65-F5344CB8AC3E}">
        <p14:creationId xmlns:p14="http://schemas.microsoft.com/office/powerpoint/2010/main" val="846482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égume, herbe, basilic, plante&#10;&#10;Le contenu généré par l’IA peut être incorrect.">
            <a:extLst>
              <a:ext uri="{FF2B5EF4-FFF2-40B4-BE49-F238E27FC236}">
                <a16:creationId xmlns:a16="http://schemas.microsoft.com/office/drawing/2014/main" id="{AC7B99DE-B10A-3840-1959-9910520F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"/>
          <a:stretch/>
        </p:blipFill>
        <p:spPr>
          <a:xfrm>
            <a:off x="3132082" y="630620"/>
            <a:ext cx="5927835" cy="5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76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aitue, Légume-feuille, endive&#10;&#10;Le contenu généré par l’IA peut être incorrect.">
            <a:extLst>
              <a:ext uri="{FF2B5EF4-FFF2-40B4-BE49-F238E27FC236}">
                <a16:creationId xmlns:a16="http://schemas.microsoft.com/office/drawing/2014/main" id="{EF957F2E-52A2-0299-A0BE-ACB77B5C2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9" y="1466193"/>
            <a:ext cx="4682359" cy="3925614"/>
          </a:xfrm>
        </p:spPr>
      </p:pic>
    </p:spTree>
    <p:extLst>
      <p:ext uri="{BB962C8B-B14F-4D97-AF65-F5344CB8AC3E}">
        <p14:creationId xmlns:p14="http://schemas.microsoft.com/office/powerpoint/2010/main" val="32480514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endive, chou, nourriture&#10;&#10;Le contenu généré par l’IA peut être incorrect.">
            <a:extLst>
              <a:ext uri="{FF2B5EF4-FFF2-40B4-BE49-F238E27FC236}">
                <a16:creationId xmlns:a16="http://schemas.microsoft.com/office/drawing/2014/main" id="{F0F19D2B-65FC-9893-3FB1-D114CD0FB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9" y="1072055"/>
            <a:ext cx="5281448" cy="5044966"/>
          </a:xfrm>
        </p:spPr>
      </p:pic>
    </p:spTree>
    <p:extLst>
      <p:ext uri="{BB962C8B-B14F-4D97-AF65-F5344CB8AC3E}">
        <p14:creationId xmlns:p14="http://schemas.microsoft.com/office/powerpoint/2010/main" val="25801365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Légumes crucifères, laitue&#10;&#10;Le contenu généré par l’IA peut être incorrect.">
            <a:extLst>
              <a:ext uri="{FF2B5EF4-FFF2-40B4-BE49-F238E27FC236}">
                <a16:creationId xmlns:a16="http://schemas.microsoft.com/office/drawing/2014/main" id="{E683A9D1-5FFD-605D-C58B-B566EC5E6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2" y="1690688"/>
            <a:ext cx="4704734" cy="3884202"/>
          </a:xfrm>
        </p:spPr>
      </p:pic>
    </p:spTree>
    <p:extLst>
      <p:ext uri="{BB962C8B-B14F-4D97-AF65-F5344CB8AC3E}">
        <p14:creationId xmlns:p14="http://schemas.microsoft.com/office/powerpoint/2010/main" val="3668105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erbe, Légume-feuille, légume, Fines herbes&#10;&#10;Le contenu généré par l’IA peut être incorrect.">
            <a:extLst>
              <a:ext uri="{FF2B5EF4-FFF2-40B4-BE49-F238E27FC236}">
                <a16:creationId xmlns:a16="http://schemas.microsoft.com/office/drawing/2014/main" id="{07F8870E-9232-6ACB-3818-E0112E8D8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8" y="1297859"/>
            <a:ext cx="6105832" cy="4911212"/>
          </a:xfrm>
        </p:spPr>
      </p:pic>
    </p:spTree>
    <p:extLst>
      <p:ext uri="{BB962C8B-B14F-4D97-AF65-F5344CB8AC3E}">
        <p14:creationId xmlns:p14="http://schemas.microsoft.com/office/powerpoint/2010/main" val="1199840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aitue, chou, Légume-feuille&#10;&#10;Le contenu généré par l’IA peut être incorrect.">
            <a:extLst>
              <a:ext uri="{FF2B5EF4-FFF2-40B4-BE49-F238E27FC236}">
                <a16:creationId xmlns:a16="http://schemas.microsoft.com/office/drawing/2014/main" id="{EC13DA8E-0416-9AD3-2F82-61DEDF56D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2" y="905420"/>
            <a:ext cx="4918841" cy="5047159"/>
          </a:xfrm>
        </p:spPr>
      </p:pic>
    </p:spTree>
    <p:extLst>
      <p:ext uri="{BB962C8B-B14F-4D97-AF65-F5344CB8AC3E}">
        <p14:creationId xmlns:p14="http://schemas.microsoft.com/office/powerpoint/2010/main" val="28795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cerise&#10;&#10;Le contenu généré par l’IA peut être incorrect.">
            <a:extLst>
              <a:ext uri="{FF2B5EF4-FFF2-40B4-BE49-F238E27FC236}">
                <a16:creationId xmlns:a16="http://schemas.microsoft.com/office/drawing/2014/main" id="{DE13B8D1-633F-15CA-A820-29D5916A2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"/>
          <a:stretch/>
        </p:blipFill>
        <p:spPr>
          <a:xfrm>
            <a:off x="2871538" y="1347537"/>
            <a:ext cx="5261809" cy="4940968"/>
          </a:xfrm>
        </p:spPr>
      </p:pic>
    </p:spTree>
    <p:extLst>
      <p:ext uri="{BB962C8B-B14F-4D97-AF65-F5344CB8AC3E}">
        <p14:creationId xmlns:p14="http://schemas.microsoft.com/office/powerpoint/2010/main" val="1094408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produits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F57CFD21-47EB-4040-25F0-BEDE61495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" b="5312"/>
          <a:stretch/>
        </p:blipFill>
        <p:spPr>
          <a:xfrm>
            <a:off x="3547242" y="1213945"/>
            <a:ext cx="4802432" cy="5076019"/>
          </a:xfrm>
        </p:spPr>
      </p:pic>
    </p:spTree>
    <p:extLst>
      <p:ext uri="{BB962C8B-B14F-4D97-AF65-F5344CB8AC3E}">
        <p14:creationId xmlns:p14="http://schemas.microsoft.com/office/powerpoint/2010/main" val="18781926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aitue, Légume-feuille&#10;&#10;Le contenu généré par l’IA peut être incorrect.">
            <a:extLst>
              <a:ext uri="{FF2B5EF4-FFF2-40B4-BE49-F238E27FC236}">
                <a16:creationId xmlns:a16="http://schemas.microsoft.com/office/drawing/2014/main" id="{1AAC807A-5D55-1C50-EBE3-BD55AEFD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>
          <a:xfrm>
            <a:off x="2979683" y="1542473"/>
            <a:ext cx="5407571" cy="4684906"/>
          </a:xfrm>
        </p:spPr>
      </p:pic>
    </p:spTree>
    <p:extLst>
      <p:ext uri="{BB962C8B-B14F-4D97-AF65-F5344CB8AC3E}">
        <p14:creationId xmlns:p14="http://schemas.microsoft.com/office/powerpoint/2010/main" val="3885117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-feuille, Légumes crucifères, chou&#10;&#10;Le contenu généré par l’IA peut être incorrect.">
            <a:extLst>
              <a:ext uri="{FF2B5EF4-FFF2-40B4-BE49-F238E27FC236}">
                <a16:creationId xmlns:a16="http://schemas.microsoft.com/office/drawing/2014/main" id="{29E64A0B-19AE-B65C-3037-383C5D2A6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"/>
          <a:stretch/>
        </p:blipFill>
        <p:spPr>
          <a:xfrm>
            <a:off x="2128345" y="914400"/>
            <a:ext cx="7441324" cy="4987636"/>
          </a:xfrm>
        </p:spPr>
      </p:pic>
    </p:spTree>
    <p:extLst>
      <p:ext uri="{BB962C8B-B14F-4D97-AF65-F5344CB8AC3E}">
        <p14:creationId xmlns:p14="http://schemas.microsoft.com/office/powerpoint/2010/main" val="14553602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aitue, Légume-feuille, Légumes crucifères&#10;&#10;Le contenu généré par l’IA peut être incorrect.">
            <a:extLst>
              <a:ext uri="{FF2B5EF4-FFF2-40B4-BE49-F238E27FC236}">
                <a16:creationId xmlns:a16="http://schemas.microsoft.com/office/drawing/2014/main" id="{875FFA3A-0ABB-AFF1-F5D1-503FE867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/>
        </p:blipFill>
        <p:spPr>
          <a:xfrm>
            <a:off x="1876098" y="851339"/>
            <a:ext cx="6763405" cy="4918840"/>
          </a:xfrm>
        </p:spPr>
      </p:pic>
    </p:spTree>
    <p:extLst>
      <p:ext uri="{BB962C8B-B14F-4D97-AF65-F5344CB8AC3E}">
        <p14:creationId xmlns:p14="http://schemas.microsoft.com/office/powerpoint/2010/main" val="909990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erbe, feuille, légume, plante&#10;&#10;Le contenu généré par l’IA peut être incorrect.">
            <a:extLst>
              <a:ext uri="{FF2B5EF4-FFF2-40B4-BE49-F238E27FC236}">
                <a16:creationId xmlns:a16="http://schemas.microsoft.com/office/drawing/2014/main" id="{300938F6-71A2-E98D-F2A4-24DB70B26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0" y="804041"/>
            <a:ext cx="5533697" cy="5502166"/>
          </a:xfrm>
        </p:spPr>
      </p:pic>
    </p:spTree>
    <p:extLst>
      <p:ext uri="{BB962C8B-B14F-4D97-AF65-F5344CB8AC3E}">
        <p14:creationId xmlns:p14="http://schemas.microsoft.com/office/powerpoint/2010/main" val="9306672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C7AA1-FBB2-787F-794F-A6F29B19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4230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Les Légumes Racines</a:t>
            </a:r>
          </a:p>
        </p:txBody>
      </p:sp>
    </p:spTree>
    <p:extLst>
      <p:ext uri="{BB962C8B-B14F-4D97-AF65-F5344CB8AC3E}">
        <p14:creationId xmlns:p14="http://schemas.microsoft.com/office/powerpoint/2010/main" val="441769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ourriture, pomme de terre, légume racine, Pomme de terre Russet Burbank&#10;&#10;Le contenu généré par l’IA peut être incorrect.">
            <a:extLst>
              <a:ext uri="{FF2B5EF4-FFF2-40B4-BE49-F238E27FC236}">
                <a16:creationId xmlns:a16="http://schemas.microsoft.com/office/drawing/2014/main" id="{D913BCAD-FD0B-DA7E-C94E-7D3D4D682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 b="5785"/>
          <a:stretch/>
        </p:blipFill>
        <p:spPr>
          <a:xfrm>
            <a:off x="3288890" y="678426"/>
            <a:ext cx="5368413" cy="5043948"/>
          </a:xfrm>
        </p:spPr>
      </p:pic>
    </p:spTree>
    <p:extLst>
      <p:ext uri="{BB962C8B-B14F-4D97-AF65-F5344CB8AC3E}">
        <p14:creationId xmlns:p14="http://schemas.microsoft.com/office/powerpoint/2010/main" val="15597675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ourriture, igname, patate douce&#10;&#10;Le contenu généré par l’IA peut être incorrect.">
            <a:extLst>
              <a:ext uri="{FF2B5EF4-FFF2-40B4-BE49-F238E27FC236}">
                <a16:creationId xmlns:a16="http://schemas.microsoft.com/office/drawing/2014/main" id="{8FF1F225-7F6D-8C01-5DB9-5A6C38A4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"/>
          <a:stretch/>
        </p:blipFill>
        <p:spPr>
          <a:xfrm>
            <a:off x="2861187" y="1002890"/>
            <a:ext cx="7152968" cy="4911213"/>
          </a:xfrm>
        </p:spPr>
      </p:pic>
    </p:spTree>
    <p:extLst>
      <p:ext uri="{BB962C8B-B14F-4D97-AF65-F5344CB8AC3E}">
        <p14:creationId xmlns:p14="http://schemas.microsoft.com/office/powerpoint/2010/main" val="4046371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légume, plein air, manioc, nourriture&#10;&#10;Le contenu généré par l’IA peut être incorrect.">
            <a:extLst>
              <a:ext uri="{FF2B5EF4-FFF2-40B4-BE49-F238E27FC236}">
                <a16:creationId xmlns:a16="http://schemas.microsoft.com/office/drawing/2014/main" id="{6D95EC53-8BBE-1DE6-DEFE-EB242C194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/>
          <a:stretch/>
        </p:blipFill>
        <p:spPr>
          <a:xfrm>
            <a:off x="3819833" y="766916"/>
            <a:ext cx="5619136" cy="5117690"/>
          </a:xfrm>
        </p:spPr>
      </p:pic>
    </p:spTree>
    <p:extLst>
      <p:ext uri="{BB962C8B-B14F-4D97-AF65-F5344CB8AC3E}">
        <p14:creationId xmlns:p14="http://schemas.microsoft.com/office/powerpoint/2010/main" val="8565456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986A-8990-1357-F4E8-5D52013C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ourriture, épice&#10;&#10;Le contenu généré par l’IA peut être incorrect.">
            <a:extLst>
              <a:ext uri="{FF2B5EF4-FFF2-40B4-BE49-F238E27FC236}">
                <a16:creationId xmlns:a16="http://schemas.microsoft.com/office/drawing/2014/main" id="{A0DEE302-BF1B-F123-4426-D4F1D2F98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>
            <a:off x="2315498" y="471948"/>
            <a:ext cx="6474542" cy="5176684"/>
          </a:xfrm>
        </p:spPr>
      </p:pic>
    </p:spTree>
    <p:extLst>
      <p:ext uri="{BB962C8B-B14F-4D97-AF65-F5344CB8AC3E}">
        <p14:creationId xmlns:p14="http://schemas.microsoft.com/office/powerpoint/2010/main" val="107275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fruit, agrume, Citron, citron&#10;&#10;Le contenu généré par l’IA peut être incorrect.">
            <a:extLst>
              <a:ext uri="{FF2B5EF4-FFF2-40B4-BE49-F238E27FC236}">
                <a16:creationId xmlns:a16="http://schemas.microsoft.com/office/drawing/2014/main" id="{B6018D29-063A-522B-1A8D-F243A91C0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3529264" y="1042737"/>
            <a:ext cx="5454315" cy="5197642"/>
          </a:xfrm>
        </p:spPr>
      </p:pic>
    </p:spTree>
    <p:extLst>
      <p:ext uri="{BB962C8B-B14F-4D97-AF65-F5344CB8AC3E}">
        <p14:creationId xmlns:p14="http://schemas.microsoft.com/office/powerpoint/2010/main" val="477619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betterave, Feuilles de betterave, légume racine&#10;&#10;Le contenu généré par l’IA peut être incorrect.">
            <a:extLst>
              <a:ext uri="{FF2B5EF4-FFF2-40B4-BE49-F238E27FC236}">
                <a16:creationId xmlns:a16="http://schemas.microsoft.com/office/drawing/2014/main" id="{9D568371-4A58-C10E-26D7-928F6A467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120876"/>
            <a:ext cx="6725263" cy="5043949"/>
          </a:xfrm>
        </p:spPr>
      </p:pic>
    </p:spTree>
    <p:extLst>
      <p:ext uri="{BB962C8B-B14F-4D97-AF65-F5344CB8AC3E}">
        <p14:creationId xmlns:p14="http://schemas.microsoft.com/office/powerpoint/2010/main" val="9358616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carotte, produits, bâtonnet de carotte&#10;&#10;Le contenu généré par l’IA peut être incorrect.">
            <a:extLst>
              <a:ext uri="{FF2B5EF4-FFF2-40B4-BE49-F238E27FC236}">
                <a16:creationId xmlns:a16="http://schemas.microsoft.com/office/drawing/2014/main" id="{58667E42-ED0B-9AA4-AFB7-BD687939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7576"/>
          <a:stretch/>
        </p:blipFill>
        <p:spPr>
          <a:xfrm>
            <a:off x="2743201" y="804042"/>
            <a:ext cx="6385034" cy="4808482"/>
          </a:xfrm>
        </p:spPr>
      </p:pic>
    </p:spTree>
    <p:extLst>
      <p:ext uri="{BB962C8B-B14F-4D97-AF65-F5344CB8AC3E}">
        <p14:creationId xmlns:p14="http://schemas.microsoft.com/office/powerpoint/2010/main" val="42530389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éleri-rave, légume, nourriture, Légume-feuille&#10;&#10;Le contenu généré par l’IA peut être incorrect.">
            <a:extLst>
              <a:ext uri="{FF2B5EF4-FFF2-40B4-BE49-F238E27FC236}">
                <a16:creationId xmlns:a16="http://schemas.microsoft.com/office/drawing/2014/main" id="{A40732F8-15F9-0408-0188-C91F898C2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"/>
          <a:stretch/>
        </p:blipFill>
        <p:spPr>
          <a:xfrm>
            <a:off x="2002221" y="772510"/>
            <a:ext cx="8198069" cy="5218387"/>
          </a:xfrm>
        </p:spPr>
      </p:pic>
    </p:spTree>
    <p:extLst>
      <p:ext uri="{BB962C8B-B14F-4D97-AF65-F5344CB8AC3E}">
        <p14:creationId xmlns:p14="http://schemas.microsoft.com/office/powerpoint/2010/main" val="12648036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navet, violet, nourriture&#10;&#10;Le contenu généré par l’IA peut être incorrect.">
            <a:extLst>
              <a:ext uri="{FF2B5EF4-FFF2-40B4-BE49-F238E27FC236}">
                <a16:creationId xmlns:a16="http://schemas.microsoft.com/office/drawing/2014/main" id="{5C20BB28-1808-3B01-F692-EEDA873E7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"/>
          <a:stretch/>
        </p:blipFill>
        <p:spPr>
          <a:xfrm>
            <a:off x="2920181" y="604684"/>
            <a:ext cx="5958348" cy="5324168"/>
          </a:xfrm>
        </p:spPr>
      </p:pic>
    </p:spTree>
    <p:extLst>
      <p:ext uri="{BB962C8B-B14F-4D97-AF65-F5344CB8AC3E}">
        <p14:creationId xmlns:p14="http://schemas.microsoft.com/office/powerpoint/2010/main" val="18531319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manioc&#10;&#10;Le contenu généré par l’IA peut être incorrect.">
            <a:extLst>
              <a:ext uri="{FF2B5EF4-FFF2-40B4-BE49-F238E27FC236}">
                <a16:creationId xmlns:a16="http://schemas.microsoft.com/office/drawing/2014/main" id="{43FDC514-0EF3-6F38-F03D-1C6B4E89A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>
          <a:xfrm>
            <a:off x="3436884" y="740979"/>
            <a:ext cx="5596758" cy="4950373"/>
          </a:xfrm>
        </p:spPr>
      </p:pic>
    </p:spTree>
    <p:extLst>
      <p:ext uri="{BB962C8B-B14F-4D97-AF65-F5344CB8AC3E}">
        <p14:creationId xmlns:p14="http://schemas.microsoft.com/office/powerpoint/2010/main" val="30095515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radis, légume, produits, Légume-feuille&#10;&#10;Le contenu généré par l’IA peut être incorrect.">
            <a:extLst>
              <a:ext uri="{FF2B5EF4-FFF2-40B4-BE49-F238E27FC236}">
                <a16:creationId xmlns:a16="http://schemas.microsoft.com/office/drawing/2014/main" id="{36C8FDEA-FD7E-17EE-2C8A-6243DD135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/>
          <a:stretch/>
        </p:blipFill>
        <p:spPr>
          <a:xfrm>
            <a:off x="3318387" y="516195"/>
            <a:ext cx="5943600" cy="5976680"/>
          </a:xfrm>
        </p:spPr>
      </p:pic>
    </p:spTree>
    <p:extLst>
      <p:ext uri="{BB962C8B-B14F-4D97-AF65-F5344CB8AC3E}">
        <p14:creationId xmlns:p14="http://schemas.microsoft.com/office/powerpoint/2010/main" val="40855765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manioc, nourriture&#10;&#10;Le contenu généré par l’IA peut être incorrect.">
            <a:extLst>
              <a:ext uri="{FF2B5EF4-FFF2-40B4-BE49-F238E27FC236}">
                <a16:creationId xmlns:a16="http://schemas.microsoft.com/office/drawing/2014/main" id="{C2F8602A-8469-DE5B-4E44-AA44BFCDC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/>
          <a:stretch/>
        </p:blipFill>
        <p:spPr>
          <a:xfrm>
            <a:off x="3200400" y="882869"/>
            <a:ext cx="5975131" cy="5108028"/>
          </a:xfrm>
        </p:spPr>
      </p:pic>
    </p:spTree>
    <p:extLst>
      <p:ext uri="{BB962C8B-B14F-4D97-AF65-F5344CB8AC3E}">
        <p14:creationId xmlns:p14="http://schemas.microsoft.com/office/powerpoint/2010/main" val="40420708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légume racine, navet&#10;&#10;Le contenu généré par l’IA peut être incorrect.">
            <a:extLst>
              <a:ext uri="{FF2B5EF4-FFF2-40B4-BE49-F238E27FC236}">
                <a16:creationId xmlns:a16="http://schemas.microsoft.com/office/drawing/2014/main" id="{06E8418D-6567-D5CF-A7A8-30E45B5B6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r="6094" b="3670"/>
          <a:stretch/>
        </p:blipFill>
        <p:spPr>
          <a:xfrm>
            <a:off x="2475186" y="1182414"/>
            <a:ext cx="6558455" cy="4824248"/>
          </a:xfrm>
        </p:spPr>
      </p:pic>
    </p:spTree>
    <p:extLst>
      <p:ext uri="{BB962C8B-B14F-4D97-AF65-F5344CB8AC3E}">
        <p14:creationId xmlns:p14="http://schemas.microsoft.com/office/powerpoint/2010/main" val="1912799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taro, nourriture&#10;&#10;Le contenu généré par l’IA peut être incorrect.">
            <a:extLst>
              <a:ext uri="{FF2B5EF4-FFF2-40B4-BE49-F238E27FC236}">
                <a16:creationId xmlns:a16="http://schemas.microsoft.com/office/drawing/2014/main" id="{6FE11619-2250-BD31-7ADC-77E5A25C1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-4049" r="7370" b="4049"/>
          <a:stretch/>
        </p:blipFill>
        <p:spPr>
          <a:xfrm>
            <a:off x="4083268" y="819808"/>
            <a:ext cx="5691353" cy="5139558"/>
          </a:xfrm>
        </p:spPr>
      </p:pic>
    </p:spTree>
    <p:extLst>
      <p:ext uri="{BB962C8B-B14F-4D97-AF65-F5344CB8AC3E}">
        <p14:creationId xmlns:p14="http://schemas.microsoft.com/office/powerpoint/2010/main" val="7692693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légume, radis, produits, nourriture&#10;&#10;Le contenu généré par l’IA peut être incorrect.">
            <a:extLst>
              <a:ext uri="{FF2B5EF4-FFF2-40B4-BE49-F238E27FC236}">
                <a16:creationId xmlns:a16="http://schemas.microsoft.com/office/drawing/2014/main" id="{5865C86C-E307-085D-981A-344B2FE7F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t="9449" r="1434" b="8162"/>
          <a:stretch/>
        </p:blipFill>
        <p:spPr>
          <a:xfrm>
            <a:off x="3510644" y="1485899"/>
            <a:ext cx="6466114" cy="4849587"/>
          </a:xfrm>
        </p:spPr>
      </p:pic>
    </p:spTree>
    <p:extLst>
      <p:ext uri="{BB962C8B-B14F-4D97-AF65-F5344CB8AC3E}">
        <p14:creationId xmlns:p14="http://schemas.microsoft.com/office/powerpoint/2010/main" val="3279551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Grand écran</PresentationFormat>
  <Paragraphs>84</Paragraphs>
  <Slides>166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166</vt:i4>
      </vt:variant>
    </vt:vector>
  </HeadingPairs>
  <TitlesOfParts>
    <vt:vector size="177" baseType="lpstr">
      <vt:lpstr>Aptos</vt:lpstr>
      <vt:lpstr>Aptos Display</vt:lpstr>
      <vt:lpstr>Arial</vt:lpstr>
      <vt:lpstr>Calibri</vt:lpstr>
      <vt:lpstr>Google Sans</vt:lpstr>
      <vt:lpstr>lf-aktiv-grotesk</vt:lpstr>
      <vt:lpstr>Muli</vt:lpstr>
      <vt:lpstr>Open Sans</vt:lpstr>
      <vt:lpstr>Thème Office</vt:lpstr>
      <vt:lpstr>Presentation</vt:lpstr>
      <vt:lpstr>Objet d’environnement du Gestionnaire de liaisons</vt:lpstr>
      <vt:lpstr>Présentation PowerPoint</vt:lpstr>
      <vt:lpstr>LES FRUITS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Légumes divers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salades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Légumes Racines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Cucurbitacées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Herbes Aromatiques</vt:lpstr>
      <vt:lpstr>Thym</vt:lpstr>
      <vt:lpstr>Sauge</vt:lpstr>
      <vt:lpstr>Sariette</vt:lpstr>
      <vt:lpstr>Romarin</vt:lpstr>
      <vt:lpstr>HERBE DE  provence</vt:lpstr>
      <vt:lpstr>Estragon</vt:lpstr>
      <vt:lpstr>Cerfeuil</vt:lpstr>
      <vt:lpstr>Basilic</vt:lpstr>
      <vt:lpstr>Persil</vt:lpstr>
      <vt:lpstr>Présentation PowerPoint</vt:lpstr>
      <vt:lpstr>Présentation PowerPoint</vt:lpstr>
      <vt:lpstr>Origan</vt:lpstr>
      <vt:lpstr>Condiments et Epices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Légumineuses</vt:lpstr>
      <vt:lpstr>Présentation PowerPoint</vt:lpstr>
      <vt:lpstr>Présentation PowerPoint</vt:lpstr>
      <vt:lpstr>Haricots rouges</vt:lpstr>
      <vt:lpstr>Présentation PowerPoint</vt:lpstr>
      <vt:lpstr>Pâtes sèches</vt:lpstr>
      <vt:lpstr>Pois cassés</vt:lpstr>
      <vt:lpstr>riz</vt:lpstr>
      <vt:lpstr>Semoule</vt:lpstr>
      <vt:lpstr>Produits Laitiers</vt:lpstr>
      <vt:lpstr>Beurre</vt:lpstr>
      <vt:lpstr>Crème fraiche liquide</vt:lpstr>
      <vt:lpstr>Présentation PowerPoint</vt:lpstr>
      <vt:lpstr>Le Lait</vt:lpstr>
      <vt:lpstr>Les Fromages</vt:lpstr>
      <vt:lpstr>Petit suisse</vt:lpstr>
      <vt:lpstr>Yaourt</vt:lpstr>
      <vt:lpstr>Viandes Poissons et œufs</vt:lpstr>
      <vt:lpstr>Les œufs de toutes les façons</vt:lpstr>
      <vt:lpstr>Les différentes façons de préparer un œuf</vt:lpstr>
      <vt:lpstr>Volailles </vt:lpstr>
      <vt:lpstr>Les pièces de volailles </vt:lpstr>
      <vt:lpstr>Le bœuf </vt:lpstr>
      <vt:lpstr>Le veau</vt:lpstr>
      <vt:lpstr>Le cochon</vt:lpstr>
      <vt:lpstr>L’agneau</vt:lpstr>
      <vt:lpstr>Les Huiles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morin</dc:creator>
  <cp:lastModifiedBy>alain morin</cp:lastModifiedBy>
  <cp:revision>102</cp:revision>
  <dcterms:created xsi:type="dcterms:W3CDTF">2025-03-23T15:44:04Z</dcterms:created>
  <dcterms:modified xsi:type="dcterms:W3CDTF">2025-03-30T16:15:23Z</dcterms:modified>
</cp:coreProperties>
</file>